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4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2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D370-8A4A-436D-BFA1-BB65414C7AA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E68F-1769-4740-AE11-86F628E5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9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639</a:t>
            </a:r>
            <a:br>
              <a:rPr lang="en-GB" b="1" dirty="0" smtClean="0"/>
            </a:br>
            <a:r>
              <a:rPr lang="en-GB" b="1" dirty="0" smtClean="0"/>
              <a:t> LET EVERYTHING WITHIN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345" y="17941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Let everything within me, cry Holy</a:t>
            </a:r>
          </a:p>
          <a:p>
            <a:pPr marL="0" indent="0">
              <a:buNone/>
            </a:pPr>
            <a:r>
              <a:rPr lang="en-GB" sz="4400" b="1" dirty="0"/>
              <a:t>Let everything within me, cry Holy</a:t>
            </a:r>
          </a:p>
          <a:p>
            <a:pPr marL="0" indent="0">
              <a:buNone/>
            </a:pPr>
            <a:r>
              <a:rPr lang="en-GB" sz="4400" b="1" dirty="0"/>
              <a:t>Holy, Holy, Holy is the Lamb that was slain.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9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435975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Let everything within me, cry Glory</a:t>
            </a:r>
          </a:p>
          <a:p>
            <a:pPr marL="0" indent="0">
              <a:buNone/>
            </a:pPr>
            <a:r>
              <a:rPr lang="en-GB" sz="4400" b="1" dirty="0"/>
              <a:t>Let everything within me, cry Glory</a:t>
            </a:r>
          </a:p>
          <a:p>
            <a:pPr marL="0" indent="0">
              <a:buNone/>
            </a:pPr>
            <a:r>
              <a:rPr lang="en-GB" sz="4400" b="1" dirty="0"/>
              <a:t>Glory, glory, glory to the Lamb that was slain.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8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r>
              <a:rPr lang="en-GB" sz="4400" b="1" dirty="0"/>
              <a:t>(Let everything within me, cry Jesus...)</a:t>
            </a:r>
          </a:p>
          <a:p>
            <a:r>
              <a:rPr lang="en-GB" sz="4400" b="1" dirty="0"/>
              <a:t>(Let everything within me, cry Worthy...)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1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639  LET EVERYTHING WITHIN 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639 LET EVERYTHING WITHIN ME</dc:title>
  <dc:creator>JUDE-MAJASAN</dc:creator>
  <cp:lastModifiedBy>JUDE-MAJASAN</cp:lastModifiedBy>
  <cp:revision>3</cp:revision>
  <dcterms:created xsi:type="dcterms:W3CDTF">2011-11-20T04:06:51Z</dcterms:created>
  <dcterms:modified xsi:type="dcterms:W3CDTF">2011-11-20T04:25:11Z</dcterms:modified>
</cp:coreProperties>
</file>