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26" d="100"/>
          <a:sy n="26" d="100"/>
        </p:scale>
        <p:origin x="564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762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64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GET ON BOARD</a:t>
            </a:r>
          </a:p>
          <a:p>
            <a:r>
              <a:rPr lang="en-US" sz="3600" b="1" dirty="0" smtClean="0"/>
              <a:t>It’s </a:t>
            </a:r>
            <a:r>
              <a:rPr lang="en-US" sz="3600" b="1" dirty="0" smtClean="0"/>
              <a:t>the old ship of Zion,</a:t>
            </a:r>
          </a:p>
          <a:p>
            <a:r>
              <a:rPr lang="en-US" sz="3600" b="1" dirty="0" smtClean="0"/>
              <a:t>It’s the old ship of Zion,</a:t>
            </a:r>
          </a:p>
          <a:p>
            <a:r>
              <a:rPr lang="en-US" sz="3600" b="1" dirty="0" smtClean="0"/>
              <a:t>It’s the old ship of Zion,</a:t>
            </a:r>
          </a:p>
          <a:p>
            <a:r>
              <a:rPr lang="en-US" sz="3600" b="1" dirty="0" smtClean="0"/>
              <a:t>Get on board, get on board.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381000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It has landed my old father,</a:t>
            </a:r>
          </a:p>
          <a:p>
            <a:r>
              <a:rPr lang="en-US" sz="3600" b="1" dirty="0" smtClean="0"/>
              <a:t>It has landed my old father,</a:t>
            </a:r>
          </a:p>
          <a:p>
            <a:r>
              <a:rPr lang="en-US" sz="3600" b="1" dirty="0" smtClean="0"/>
              <a:t>It has landed my old father,</a:t>
            </a:r>
          </a:p>
          <a:p>
            <a:r>
              <a:rPr lang="en-US" sz="3600" b="1" dirty="0" smtClean="0"/>
              <a:t>Get on board, get on board.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2312</TotalTime>
  <Words>63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68</cp:revision>
  <dcterms:created xsi:type="dcterms:W3CDTF">2010-08-26T04:29:37Z</dcterms:created>
  <dcterms:modified xsi:type="dcterms:W3CDTF">2019-07-12T22:50:32Z</dcterms:modified>
</cp:coreProperties>
</file>