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5F92-B193-473B-8428-096FB1F4614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A3F1-5F50-4004-B991-F02FC72E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02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5F92-B193-473B-8428-096FB1F4614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A3F1-5F50-4004-B991-F02FC72E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8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5F92-B193-473B-8428-096FB1F4614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A3F1-5F50-4004-B991-F02FC72E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3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5F92-B193-473B-8428-096FB1F4614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A3F1-5F50-4004-B991-F02FC72E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1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5F92-B193-473B-8428-096FB1F4614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A3F1-5F50-4004-B991-F02FC72E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03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5F92-B193-473B-8428-096FB1F4614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A3F1-5F50-4004-B991-F02FC72E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5F92-B193-473B-8428-096FB1F4614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A3F1-5F50-4004-B991-F02FC72E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40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5F92-B193-473B-8428-096FB1F4614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A3F1-5F50-4004-B991-F02FC72E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5F92-B193-473B-8428-096FB1F4614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A3F1-5F50-4004-B991-F02FC72E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9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5F92-B193-473B-8428-096FB1F4614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A3F1-5F50-4004-B991-F02FC72E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3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5F92-B193-473B-8428-096FB1F4614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A3F1-5F50-4004-B991-F02FC72E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4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A5F92-B193-473B-8428-096FB1F4614C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A3F1-5F50-4004-B991-F02FC72E8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97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640 </a:t>
            </a:r>
            <a:br>
              <a:rPr lang="en-GB" b="1" dirty="0" smtClean="0"/>
            </a:br>
            <a:r>
              <a:rPr lang="en-GB" b="1" dirty="0" smtClean="0"/>
              <a:t>BRIGHTEN THE CORNER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Brighten the corner where you are</a:t>
            </a:r>
          </a:p>
          <a:p>
            <a:pPr marL="0" indent="0">
              <a:buNone/>
            </a:pPr>
            <a:r>
              <a:rPr lang="en-GB" sz="4400" b="1" dirty="0"/>
              <a:t>Brighten the corner where you are</a:t>
            </a:r>
          </a:p>
          <a:p>
            <a:pPr marL="0" indent="0">
              <a:buNone/>
            </a:pPr>
            <a:r>
              <a:rPr lang="en-GB" sz="4400" b="1" dirty="0"/>
              <a:t>Someone far from Jesus</a:t>
            </a:r>
          </a:p>
          <a:p>
            <a:pPr marL="0" indent="0">
              <a:buNone/>
            </a:pPr>
            <a:r>
              <a:rPr lang="en-GB" sz="4400" b="1" dirty="0"/>
              <a:t>May behold your light afar</a:t>
            </a:r>
          </a:p>
          <a:p>
            <a:pPr marL="0" indent="0">
              <a:buNone/>
            </a:pPr>
            <a:r>
              <a:rPr lang="en-GB" sz="4400" b="1" dirty="0"/>
              <a:t>Brighten the corner where you are.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78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640  BRIGHTEN THE CORNER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640 BRIGHTEN THE CORNER</dc:title>
  <dc:creator>JUDE-MAJASAN</dc:creator>
  <cp:lastModifiedBy>JUDE-MAJASAN</cp:lastModifiedBy>
  <cp:revision>2</cp:revision>
  <dcterms:created xsi:type="dcterms:W3CDTF">2011-11-20T04:25:37Z</dcterms:created>
  <dcterms:modified xsi:type="dcterms:W3CDTF">2011-11-20T04:27:51Z</dcterms:modified>
</cp:coreProperties>
</file>