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B82E-3E3B-4AE8-A781-CE1AA8ED9D31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5326-26CE-49CF-9054-AFC1FF3D4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8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B82E-3E3B-4AE8-A781-CE1AA8ED9D31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5326-26CE-49CF-9054-AFC1FF3D4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031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B82E-3E3B-4AE8-A781-CE1AA8ED9D31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5326-26CE-49CF-9054-AFC1FF3D4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14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B82E-3E3B-4AE8-A781-CE1AA8ED9D31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5326-26CE-49CF-9054-AFC1FF3D4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72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B82E-3E3B-4AE8-A781-CE1AA8ED9D31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5326-26CE-49CF-9054-AFC1FF3D4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82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B82E-3E3B-4AE8-A781-CE1AA8ED9D31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5326-26CE-49CF-9054-AFC1FF3D4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6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B82E-3E3B-4AE8-A781-CE1AA8ED9D31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5326-26CE-49CF-9054-AFC1FF3D4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78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B82E-3E3B-4AE8-A781-CE1AA8ED9D31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5326-26CE-49CF-9054-AFC1FF3D4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34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B82E-3E3B-4AE8-A781-CE1AA8ED9D31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5326-26CE-49CF-9054-AFC1FF3D4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69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B82E-3E3B-4AE8-A781-CE1AA8ED9D31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5326-26CE-49CF-9054-AFC1FF3D4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37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B82E-3E3B-4AE8-A781-CE1AA8ED9D31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5326-26CE-49CF-9054-AFC1FF3D4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84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DB82E-3E3B-4AE8-A781-CE1AA8ED9D31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35326-26CE-49CF-9054-AFC1FF3D4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256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641 </a:t>
            </a:r>
            <a:br>
              <a:rPr lang="en-GB" b="1" dirty="0" smtClean="0"/>
            </a:br>
            <a:r>
              <a:rPr lang="en-GB" b="1" dirty="0" smtClean="0"/>
              <a:t>HE IS ABLE 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/>
              <a:t>My God is able, He is able</a:t>
            </a:r>
          </a:p>
          <a:p>
            <a:pPr marL="0" indent="0">
              <a:buNone/>
            </a:pPr>
            <a:r>
              <a:rPr lang="en-GB" sz="4400" b="1" dirty="0"/>
              <a:t>I know He is able,</a:t>
            </a:r>
          </a:p>
          <a:p>
            <a:pPr marL="0" indent="0">
              <a:buNone/>
            </a:pPr>
            <a:r>
              <a:rPr lang="en-GB" sz="4400" b="1" dirty="0"/>
              <a:t>I know my God is able,</a:t>
            </a:r>
          </a:p>
          <a:p>
            <a:pPr marL="0" indent="0">
              <a:buNone/>
            </a:pPr>
            <a:r>
              <a:rPr lang="en-GB" sz="4400" b="1" dirty="0"/>
              <a:t>To carry me through.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749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For He healed the broken hearted</a:t>
            </a:r>
          </a:p>
          <a:p>
            <a:pPr marL="0" indent="0">
              <a:buNone/>
            </a:pPr>
            <a:r>
              <a:rPr lang="en-GB" sz="4400" b="1" dirty="0"/>
              <a:t>Set the captive free,</a:t>
            </a:r>
          </a:p>
          <a:p>
            <a:pPr marL="0" indent="0">
              <a:buNone/>
            </a:pPr>
            <a:r>
              <a:rPr lang="en-GB" sz="4400" b="1" dirty="0"/>
              <a:t>He healed the sick</a:t>
            </a:r>
          </a:p>
          <a:p>
            <a:pPr marL="0" indent="0">
              <a:buNone/>
            </a:pPr>
            <a:r>
              <a:rPr lang="en-GB" sz="4400" b="1" dirty="0"/>
              <a:t>Raised the dead and walk upon the sea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731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50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641  HE IS ABLE 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641 HE IS ABLE </dc:title>
  <dc:creator>JUDE-MAJASAN</dc:creator>
  <cp:lastModifiedBy>JUDE-MAJASAN</cp:lastModifiedBy>
  <cp:revision>3</cp:revision>
  <dcterms:created xsi:type="dcterms:W3CDTF">2011-11-20T20:01:10Z</dcterms:created>
  <dcterms:modified xsi:type="dcterms:W3CDTF">2011-11-20T20:08:34Z</dcterms:modified>
</cp:coreProperties>
</file>