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7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8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7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0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81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1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6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3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0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6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C99C-9CF3-4056-9871-E763192B027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C3B5-60C5-4C17-A5D4-654EC1DF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35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642</a:t>
            </a:r>
            <a:br>
              <a:rPr lang="en-GB" b="1" dirty="0" smtClean="0"/>
            </a:br>
            <a:r>
              <a:rPr lang="en-GB" b="1" dirty="0" smtClean="0"/>
              <a:t> MY JESUS SAVES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40768"/>
            <a:ext cx="850728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400" b="1" dirty="0"/>
              <a:t>My Jesus saves, I know it for He saved me;</a:t>
            </a:r>
          </a:p>
          <a:p>
            <a:pPr marL="0" indent="0">
              <a:buNone/>
            </a:pPr>
            <a:r>
              <a:rPr lang="en-GB" sz="3400" b="1" dirty="0"/>
              <a:t>My Jesus heals and takes away all pain;</a:t>
            </a:r>
          </a:p>
          <a:p>
            <a:pPr marL="0" indent="0">
              <a:buNone/>
            </a:pPr>
            <a:r>
              <a:rPr lang="en-GB" sz="3400" b="1" dirty="0"/>
              <a:t>My Jesus fills me with the Holy Spirit,</a:t>
            </a:r>
          </a:p>
          <a:p>
            <a:pPr marL="0" indent="0">
              <a:buNone/>
            </a:pPr>
            <a:r>
              <a:rPr lang="en-GB" sz="3400" b="1" dirty="0"/>
              <a:t>And one day He… is coming back again.</a:t>
            </a:r>
          </a:p>
          <a:p>
            <a:pPr marL="0" indent="0">
              <a:buNone/>
            </a:pPr>
            <a:r>
              <a:rPr lang="en-GB" sz="3400" b="1" dirty="0"/>
              <a:t>Oh, yes, I know I’m saved oh hallelujah!</a:t>
            </a:r>
          </a:p>
          <a:p>
            <a:pPr marL="0" indent="0">
              <a:buNone/>
            </a:pPr>
            <a:r>
              <a:rPr lang="en-GB" sz="3400" b="1" dirty="0"/>
              <a:t>And baptised too, O glory to His Name!</a:t>
            </a:r>
          </a:p>
          <a:p>
            <a:pPr marL="0" indent="0">
              <a:buNone/>
            </a:pPr>
            <a:r>
              <a:rPr lang="en-GB" sz="3400" b="1" dirty="0"/>
              <a:t>And now my all I give to Him in service,</a:t>
            </a:r>
          </a:p>
          <a:p>
            <a:pPr marL="0" indent="0">
              <a:buNone/>
            </a:pPr>
            <a:r>
              <a:rPr lang="en-GB" sz="3400" b="1" dirty="0"/>
              <a:t>The wonderful Gospel of salvation to proclaim.</a:t>
            </a:r>
          </a:p>
        </p:txBody>
      </p:sp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242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642  MY JESUS SAVES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642 MY JESUS SAVES</dc:title>
  <dc:creator>JUDE-MAJASAN</dc:creator>
  <cp:lastModifiedBy>JUDE-MAJASAN</cp:lastModifiedBy>
  <cp:revision>3</cp:revision>
  <dcterms:created xsi:type="dcterms:W3CDTF">2011-11-20T20:05:39Z</dcterms:created>
  <dcterms:modified xsi:type="dcterms:W3CDTF">2011-11-20T20:08:30Z</dcterms:modified>
</cp:coreProperties>
</file>