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7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E49E-62B7-4A38-AF1D-578E313A8C0A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60C6-69D7-41B6-892B-F5321DF43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2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643 </a:t>
            </a:r>
            <a:br>
              <a:rPr lang="en-GB" b="1" dirty="0" smtClean="0"/>
            </a:br>
            <a:r>
              <a:rPr lang="en-GB" b="1" dirty="0" smtClean="0"/>
              <a:t>SOMEWHERE BEYOND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Somewhere beyond the blue,</a:t>
            </a:r>
          </a:p>
          <a:p>
            <a:pPr marL="0" indent="0">
              <a:buNone/>
            </a:pPr>
            <a:r>
              <a:rPr lang="en-GB" sz="4000" b="1" dirty="0"/>
              <a:t>There’s a mansion for me,</a:t>
            </a:r>
          </a:p>
          <a:p>
            <a:pPr marL="0" indent="0">
              <a:buNone/>
            </a:pPr>
            <a:r>
              <a:rPr lang="en-GB" sz="4000" b="1" dirty="0"/>
              <a:t>Somewhere beyond the blue,</a:t>
            </a:r>
          </a:p>
          <a:p>
            <a:pPr marL="0" indent="0">
              <a:buNone/>
            </a:pPr>
            <a:r>
              <a:rPr lang="en-GB" sz="4000" b="1" dirty="0"/>
              <a:t>I am longing to be;</a:t>
            </a:r>
          </a:p>
          <a:p>
            <a:pPr marL="0" indent="0">
              <a:buNone/>
            </a:pPr>
            <a:r>
              <a:rPr lang="en-GB" sz="4000" b="1" dirty="0"/>
              <a:t>I’ll see my Saviour’s face,</a:t>
            </a:r>
          </a:p>
          <a:p>
            <a:pPr marL="0" indent="0">
              <a:buNone/>
            </a:pPr>
            <a:r>
              <a:rPr lang="en-GB" sz="4000" b="1" dirty="0"/>
              <a:t>And sing of saving grace,</a:t>
            </a:r>
          </a:p>
          <a:p>
            <a:pPr marL="0" indent="0">
              <a:buNone/>
            </a:pPr>
            <a:r>
              <a:rPr lang="en-GB" sz="4000" b="1" dirty="0"/>
              <a:t>Somewhere beyond the blue some day.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6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643  SOMEWHERE BEYOND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643 SOMEWHERE BEYOND</dc:title>
  <dc:creator>JUDE-MAJASAN</dc:creator>
  <cp:lastModifiedBy>JUDE-MAJASAN</cp:lastModifiedBy>
  <cp:revision>2</cp:revision>
  <dcterms:created xsi:type="dcterms:W3CDTF">2011-11-20T20:08:47Z</dcterms:created>
  <dcterms:modified xsi:type="dcterms:W3CDTF">2011-11-20T20:13:26Z</dcterms:modified>
</cp:coreProperties>
</file>