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11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3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89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58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5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1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3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59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5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5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8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6768-4E2B-477F-A8BB-64E123D4DC8B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EF48-32E3-4E93-9AA6-FE10A6BBA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98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644 </a:t>
            </a:r>
            <a:br>
              <a:rPr lang="en-GB" b="1" dirty="0" smtClean="0"/>
            </a:br>
            <a:r>
              <a:rPr lang="en-GB" b="1" dirty="0" smtClean="0"/>
              <a:t>CAN YOU WONDER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Can you wonder, can you wonder,</a:t>
            </a:r>
          </a:p>
          <a:p>
            <a:pPr marL="0" indent="0">
              <a:buNone/>
            </a:pPr>
            <a:r>
              <a:rPr lang="en-GB" sz="4400" b="1" dirty="0"/>
              <a:t>Can you wonder why it is I love Him so?</a:t>
            </a:r>
          </a:p>
          <a:p>
            <a:pPr marL="0" indent="0">
              <a:buNone/>
            </a:pPr>
            <a:r>
              <a:rPr lang="en-GB" sz="4400" b="1" dirty="0"/>
              <a:t>When I think of all He’s done</a:t>
            </a:r>
          </a:p>
          <a:p>
            <a:pPr marL="0" indent="0">
              <a:buNone/>
            </a:pPr>
            <a:r>
              <a:rPr lang="en-GB" sz="4400" b="1" dirty="0"/>
              <a:t>And for me the victory’s won,</a:t>
            </a:r>
          </a:p>
          <a:p>
            <a:pPr marL="0" indent="0">
              <a:buNone/>
            </a:pPr>
            <a:r>
              <a:rPr lang="en-GB" sz="4400" b="1" dirty="0"/>
              <a:t>Can you wonder why it is I love Him so.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0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644  CAN YOU WONDER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644 CAN YOU WONDER</dc:title>
  <dc:creator>JUDE-MAJASAN</dc:creator>
  <cp:lastModifiedBy>JUDE-MAJASAN</cp:lastModifiedBy>
  <cp:revision>2</cp:revision>
  <dcterms:created xsi:type="dcterms:W3CDTF">2011-11-20T20:11:21Z</dcterms:created>
  <dcterms:modified xsi:type="dcterms:W3CDTF">2011-11-20T20:13:18Z</dcterms:modified>
</cp:coreProperties>
</file>