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3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6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3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3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86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2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7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1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1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46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5D67-B9C5-4606-8E04-9DC5886CC874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7CAD4-C8E6-4058-9222-8026A24F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724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645 </a:t>
            </a:r>
            <a:br>
              <a:rPr lang="en-GB" b="1" dirty="0" smtClean="0"/>
            </a:br>
            <a:r>
              <a:rPr lang="en-GB" b="1" dirty="0" smtClean="0"/>
              <a:t>THE FAMILY OF GOD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400" b="1" dirty="0"/>
              <a:t>I’m so glad, I’m a part of the family of God,</a:t>
            </a:r>
          </a:p>
          <a:p>
            <a:pPr marL="0" indent="0">
              <a:buNone/>
            </a:pPr>
            <a:r>
              <a:rPr lang="en-GB" sz="4400" b="1" dirty="0"/>
              <a:t>I’ve been washed in the fountain,</a:t>
            </a:r>
          </a:p>
          <a:p>
            <a:pPr marL="0" indent="0">
              <a:buNone/>
            </a:pPr>
            <a:r>
              <a:rPr lang="en-GB" sz="4400" b="1" dirty="0"/>
              <a:t>Cleansed by His blood;</a:t>
            </a:r>
          </a:p>
          <a:p>
            <a:pPr marL="0" indent="0">
              <a:buNone/>
            </a:pPr>
            <a:r>
              <a:rPr lang="en-GB" sz="4400" b="1" dirty="0"/>
              <a:t>Joint heirs with Jesus,</a:t>
            </a:r>
          </a:p>
          <a:p>
            <a:pPr marL="0" indent="0">
              <a:buNone/>
            </a:pPr>
            <a:r>
              <a:rPr lang="en-GB" sz="4400" b="1" dirty="0"/>
              <a:t>As we travel this sod</a:t>
            </a:r>
          </a:p>
          <a:p>
            <a:pPr marL="0" indent="0">
              <a:buNone/>
            </a:pPr>
            <a:r>
              <a:rPr lang="en-GB" sz="4400" b="1" dirty="0"/>
              <a:t>For I’m part of the family,</a:t>
            </a:r>
          </a:p>
          <a:p>
            <a:pPr marL="0" indent="0">
              <a:buNone/>
            </a:pPr>
            <a:r>
              <a:rPr lang="en-GB" sz="4400" b="1" dirty="0"/>
              <a:t>The family of God.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41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645  THE FAMILY OF GOD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645 THE FAMILY OF GOD</dc:title>
  <dc:creator>JUDE-MAJASAN</dc:creator>
  <cp:lastModifiedBy>JUDE-MAJASAN</cp:lastModifiedBy>
  <cp:revision>2</cp:revision>
  <dcterms:created xsi:type="dcterms:W3CDTF">2011-11-20T20:13:30Z</dcterms:created>
  <dcterms:modified xsi:type="dcterms:W3CDTF">2011-11-20T20:15:16Z</dcterms:modified>
</cp:coreProperties>
</file>