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2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7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1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7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F24-3D05-4088-9E9F-83A57AFF5B80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3040-1D57-4FA3-AC57-984D60F70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6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646 </a:t>
            </a:r>
            <a:br>
              <a:rPr lang="en-GB" b="1" dirty="0" smtClean="0"/>
            </a:br>
            <a:r>
              <a:rPr lang="en-GB" b="1" dirty="0" smtClean="0"/>
              <a:t>DON’T LOSE YOUR VISION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Don’t lose your vision of Jesus</a:t>
            </a:r>
          </a:p>
          <a:p>
            <a:pPr marL="0" indent="0">
              <a:buNone/>
            </a:pPr>
            <a:r>
              <a:rPr lang="en-GB" sz="4400" b="1" dirty="0"/>
              <a:t>Keep your eyes ever on Him.</a:t>
            </a:r>
          </a:p>
          <a:p>
            <a:pPr marL="0" indent="0">
              <a:buNone/>
            </a:pPr>
            <a:r>
              <a:rPr lang="en-GB" sz="4400" b="1" dirty="0"/>
              <a:t>Many friends and dear loved ones</a:t>
            </a:r>
          </a:p>
          <a:p>
            <a:pPr marL="0" indent="0">
              <a:buNone/>
            </a:pPr>
            <a:r>
              <a:rPr lang="en-GB" sz="4400" b="1" dirty="0"/>
              <a:t>Have lost their way,</a:t>
            </a:r>
          </a:p>
          <a:p>
            <a:pPr marL="0" indent="0">
              <a:buNone/>
            </a:pPr>
            <a:r>
              <a:rPr lang="en-GB" sz="4400" b="1" dirty="0"/>
              <a:t>They have lost their vision of Him.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7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646  DON’T LOSE YOUR VISION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646 DON’T LOSE YOUR VISION</dc:title>
  <dc:creator>JUDE-MAJASAN</dc:creator>
  <cp:lastModifiedBy>JUDE-MAJASAN</cp:lastModifiedBy>
  <cp:revision>2</cp:revision>
  <dcterms:created xsi:type="dcterms:W3CDTF">2011-11-20T20:15:25Z</dcterms:created>
  <dcterms:modified xsi:type="dcterms:W3CDTF">2011-11-20T20:17:16Z</dcterms:modified>
</cp:coreProperties>
</file>