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17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A1BA-CE06-46DA-B68A-5984FD30DB3D}" type="datetimeFigureOut">
              <a:rPr lang="en-US" smtClean="0"/>
              <a:pPr/>
              <a:t>3/6/2011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2123-1684-4886-9173-9616B4C091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B2123-1684-4886-9173-9616B4C091C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16082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my soul </a:t>
            </a:r>
            <a:r>
              <a:rPr lang="en-GB" sz="3600" b="1" dirty="0" err="1" smtClean="0"/>
              <a:t>groweth</a:t>
            </a:r>
            <a:r>
              <a:rPr lang="en-GB" sz="3600" b="1" dirty="0" smtClean="0"/>
              <a:t> drear,</a:t>
            </a:r>
          </a:p>
          <a:p>
            <a:r>
              <a:rPr lang="en-GB" sz="3600" b="1" dirty="0" smtClean="0"/>
              <a:t>Precious Lord linger near,</a:t>
            </a:r>
          </a:p>
          <a:p>
            <a:r>
              <a:rPr lang="en-GB" sz="3600" b="1" dirty="0" smtClean="0"/>
              <a:t>When my life is almost gone,</a:t>
            </a:r>
          </a:p>
          <a:p>
            <a:r>
              <a:rPr lang="en-GB" sz="3600" b="1" dirty="0" smtClean="0"/>
              <a:t>Hear my cry, hear my call,</a:t>
            </a:r>
          </a:p>
          <a:p>
            <a:r>
              <a:rPr lang="en-GB" sz="3600" b="1" dirty="0" smtClean="0"/>
              <a:t>Hold my hand, lest I fall,</a:t>
            </a:r>
          </a:p>
          <a:p>
            <a:r>
              <a:rPr lang="en-GB" sz="3600" b="1" dirty="0" smtClean="0"/>
              <a:t>Take my hand, Precious Lord,</a:t>
            </a:r>
          </a:p>
          <a:p>
            <a:r>
              <a:rPr lang="en-GB" sz="3600" b="1" dirty="0" smtClean="0"/>
              <a:t>Lead me home.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5334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PRECIOUS LORD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Precious Lord, take my hand,</a:t>
            </a:r>
          </a:p>
          <a:p>
            <a:r>
              <a:rPr lang="en-GB" sz="3600" b="1" dirty="0" smtClean="0"/>
              <a:t>Lead me on, Let me stand,</a:t>
            </a:r>
          </a:p>
          <a:p>
            <a:r>
              <a:rPr lang="en-GB" sz="3600" b="1" dirty="0" smtClean="0"/>
              <a:t>I am tired, I am weak, I am worn,</a:t>
            </a:r>
          </a:p>
          <a:p>
            <a:r>
              <a:rPr lang="en-GB" sz="3600" b="1" dirty="0" smtClean="0"/>
              <a:t>Thru the storm, thru the night,</a:t>
            </a:r>
          </a:p>
          <a:p>
            <a:r>
              <a:rPr lang="en-GB" sz="3600" b="1" dirty="0" smtClean="0"/>
              <a:t>Lead me on by thy Light,</a:t>
            </a:r>
          </a:p>
          <a:p>
            <a:r>
              <a:rPr lang="en-GB" sz="3600" b="1" dirty="0" smtClean="0"/>
              <a:t>Take my hand, Precious Lord,</a:t>
            </a:r>
          </a:p>
          <a:p>
            <a:r>
              <a:rPr lang="en-GB" sz="3600" b="1" dirty="0" smtClean="0"/>
              <a:t>Lead me home.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944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When the shadows appear,</a:t>
            </a:r>
          </a:p>
          <a:p>
            <a:r>
              <a:rPr lang="en-GB" sz="3600" b="1" dirty="0" smtClean="0"/>
              <a:t>And the night </a:t>
            </a:r>
            <a:r>
              <a:rPr lang="en-GB" sz="3600" b="1" dirty="0" err="1" smtClean="0"/>
              <a:t>draweth</a:t>
            </a:r>
            <a:r>
              <a:rPr lang="en-GB" sz="3600" b="1" dirty="0" smtClean="0"/>
              <a:t> near,</a:t>
            </a:r>
          </a:p>
          <a:p>
            <a:r>
              <a:rPr lang="en-GB" sz="3600" b="1" dirty="0" smtClean="0"/>
              <a:t>And the day is past and gone,</a:t>
            </a:r>
          </a:p>
          <a:p>
            <a:r>
              <a:rPr lang="en-GB" sz="3600" b="1" dirty="0" smtClean="0"/>
              <a:t>At the river I stand,</a:t>
            </a:r>
          </a:p>
          <a:p>
            <a:r>
              <a:rPr lang="en-GB" sz="3600" b="1" dirty="0" smtClean="0"/>
              <a:t>Guide my feet hold my hand,</a:t>
            </a:r>
          </a:p>
          <a:p>
            <a:r>
              <a:rPr lang="en-GB" sz="3600" b="1" dirty="0" smtClean="0"/>
              <a:t>Take my hand, Precious Lord,</a:t>
            </a:r>
          </a:p>
          <a:p>
            <a:r>
              <a:rPr lang="en-GB" sz="3600" b="1" dirty="0" smtClean="0"/>
              <a:t>Lead me home.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5571</TotalTime>
  <Words>147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153</cp:revision>
  <dcterms:created xsi:type="dcterms:W3CDTF">2010-08-26T04:29:37Z</dcterms:created>
  <dcterms:modified xsi:type="dcterms:W3CDTF">2011-03-06T16:48:47Z</dcterms:modified>
</cp:coreProperties>
</file>