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1CE-6697-4B11-8DD7-020B79D30039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A242-FE13-4408-9791-A15F694F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21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1CE-6697-4B11-8DD7-020B79D30039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A242-FE13-4408-9791-A15F694F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43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1CE-6697-4B11-8DD7-020B79D30039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A242-FE13-4408-9791-A15F694F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50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1CE-6697-4B11-8DD7-020B79D30039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A242-FE13-4408-9791-A15F694F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6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1CE-6697-4B11-8DD7-020B79D30039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A242-FE13-4408-9791-A15F694F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41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1CE-6697-4B11-8DD7-020B79D30039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A242-FE13-4408-9791-A15F694F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64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1CE-6697-4B11-8DD7-020B79D30039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A242-FE13-4408-9791-A15F694F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20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1CE-6697-4B11-8DD7-020B79D30039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A242-FE13-4408-9791-A15F694F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4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1CE-6697-4B11-8DD7-020B79D30039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A242-FE13-4408-9791-A15F694F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21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1CE-6697-4B11-8DD7-020B79D30039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A242-FE13-4408-9791-A15F694F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51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1CE-6697-4B11-8DD7-020B79D30039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A242-FE13-4408-9791-A15F694F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69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8A1CE-6697-4B11-8DD7-020B79D30039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6A242-FE13-4408-9791-A15F694F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32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648 </a:t>
            </a:r>
            <a:br>
              <a:rPr lang="en-GB" b="1" dirty="0" smtClean="0"/>
            </a:br>
            <a:r>
              <a:rPr lang="en-GB" b="1" dirty="0" smtClean="0"/>
              <a:t>SWEET WILL OF GOD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/>
              <a:t>Sweet will of God,</a:t>
            </a:r>
          </a:p>
          <a:p>
            <a:pPr marL="0" indent="0">
              <a:buNone/>
            </a:pPr>
            <a:r>
              <a:rPr lang="en-GB" sz="4400" b="1" dirty="0"/>
              <a:t>Still fold me closer.</a:t>
            </a:r>
          </a:p>
          <a:p>
            <a:pPr marL="0" indent="0">
              <a:buNone/>
            </a:pPr>
            <a:r>
              <a:rPr lang="en-GB" sz="4400" b="1" dirty="0" err="1"/>
              <a:t>’Til</a:t>
            </a:r>
            <a:r>
              <a:rPr lang="en-GB" sz="4400" b="1" dirty="0"/>
              <a:t> I am wholly lost in Thee.</a:t>
            </a:r>
          </a:p>
          <a:p>
            <a:pPr marL="0" indent="0">
              <a:buNone/>
            </a:pPr>
            <a:r>
              <a:rPr lang="en-GB" sz="4400" b="1" dirty="0"/>
              <a:t>Sweet will of God still fold me closer</a:t>
            </a:r>
          </a:p>
          <a:p>
            <a:pPr marL="0" indent="0">
              <a:buNone/>
            </a:pPr>
            <a:r>
              <a:rPr lang="en-GB" sz="4400" b="1" dirty="0" err="1"/>
              <a:t>‘Til</a:t>
            </a:r>
            <a:r>
              <a:rPr lang="en-GB" sz="4400" b="1" dirty="0"/>
              <a:t> I am wholly lost in Thee.</a:t>
            </a:r>
          </a:p>
          <a:p>
            <a:pPr marL="0" indent="0">
              <a:buNone/>
            </a:pP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888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648  SWEET WILL OF GOD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648 SWEET WILL OF GOD</dc:title>
  <dc:creator>JUDE-MAJASAN</dc:creator>
  <cp:lastModifiedBy>JUDE-MAJASAN</cp:lastModifiedBy>
  <cp:revision>2</cp:revision>
  <dcterms:created xsi:type="dcterms:W3CDTF">2011-11-20T20:17:32Z</dcterms:created>
  <dcterms:modified xsi:type="dcterms:W3CDTF">2011-11-21T03:09:52Z</dcterms:modified>
</cp:coreProperties>
</file>