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42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4D90-0C19-4197-BFD2-9587B3E524E2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E841-8CBC-4122-981D-D8EBFEECA3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17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4D90-0C19-4197-BFD2-9587B3E524E2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E841-8CBC-4122-981D-D8EBFEECA3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23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4D90-0C19-4197-BFD2-9587B3E524E2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E841-8CBC-4122-981D-D8EBFEECA3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49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4D90-0C19-4197-BFD2-9587B3E524E2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E841-8CBC-4122-981D-D8EBFEECA3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520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4D90-0C19-4197-BFD2-9587B3E524E2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E841-8CBC-4122-981D-D8EBFEECA3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2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4D90-0C19-4197-BFD2-9587B3E524E2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E841-8CBC-4122-981D-D8EBFEECA3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19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4D90-0C19-4197-BFD2-9587B3E524E2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E841-8CBC-4122-981D-D8EBFEECA3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27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4D90-0C19-4197-BFD2-9587B3E524E2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E841-8CBC-4122-981D-D8EBFEECA3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14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4D90-0C19-4197-BFD2-9587B3E524E2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E841-8CBC-4122-981D-D8EBFEECA3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14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4D90-0C19-4197-BFD2-9587B3E524E2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E841-8CBC-4122-981D-D8EBFEECA3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5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4D90-0C19-4197-BFD2-9587B3E524E2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BE841-8CBC-4122-981D-D8EBFEECA3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39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34D90-0C19-4197-BFD2-9587B3E524E2}" type="datetimeFigureOut">
              <a:rPr lang="en-GB" smtClean="0"/>
              <a:t>20/11/2011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BE841-8CBC-4122-981D-D8EBFEECA3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424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649</a:t>
            </a:r>
            <a:br>
              <a:rPr lang="en-GB" b="1" dirty="0" smtClean="0"/>
            </a:br>
            <a:r>
              <a:rPr lang="en-GB" b="1" dirty="0" smtClean="0"/>
              <a:t> CHRIST IS THE ANSWER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600200"/>
            <a:ext cx="871296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400" b="1" dirty="0" smtClean="0"/>
              <a:t>Christ is the answer to all my longing</a:t>
            </a:r>
          </a:p>
          <a:p>
            <a:pPr marL="0" indent="0">
              <a:buNone/>
            </a:pPr>
            <a:r>
              <a:rPr lang="en-GB" sz="4400" b="1" dirty="0" smtClean="0"/>
              <a:t>Christ is the answer to all my needs</a:t>
            </a:r>
          </a:p>
          <a:p>
            <a:pPr marL="0" indent="0">
              <a:buNone/>
            </a:pPr>
            <a:r>
              <a:rPr lang="en-GB" sz="4400" b="1" dirty="0" smtClean="0"/>
              <a:t>Saviour, Baptiser, the great physician,</a:t>
            </a:r>
          </a:p>
          <a:p>
            <a:pPr marL="0" indent="0">
              <a:buNone/>
            </a:pPr>
            <a:r>
              <a:rPr lang="en-GB" sz="4400" b="1" dirty="0" smtClean="0"/>
              <a:t>Oh Hallelujah, He’s all I need.</a:t>
            </a:r>
            <a:endParaRPr lang="en-GB" sz="44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8" name="Picture 7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5550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33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649  CHRIST IS THE ANSWER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649 CHRIST IS THE ANSWER</dc:title>
  <dc:creator>JUDE-MAJASAN</dc:creator>
  <cp:lastModifiedBy>JUDE-MAJASAN</cp:lastModifiedBy>
  <cp:revision>3</cp:revision>
  <dcterms:created xsi:type="dcterms:W3CDTF">2011-11-21T02:27:56Z</dcterms:created>
  <dcterms:modified xsi:type="dcterms:W3CDTF">2011-11-21T03:09:58Z</dcterms:modified>
</cp:coreProperties>
</file>