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504885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65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ON THE OTHER SHORE</a:t>
            </a:r>
          </a:p>
          <a:p>
            <a:pPr algn="ctr"/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 smtClean="0"/>
              <a:t>I’ve got a Father over yonder,</a:t>
            </a:r>
          </a:p>
          <a:p>
            <a:r>
              <a:rPr lang="en-US" sz="3600" b="1" dirty="0" smtClean="0"/>
              <a:t>I’ve got a Father over yonder,</a:t>
            </a:r>
          </a:p>
          <a:p>
            <a:r>
              <a:rPr lang="en-US" sz="3600" b="1" dirty="0" smtClean="0"/>
              <a:t>I’ve got a Father over yonder,</a:t>
            </a:r>
          </a:p>
          <a:p>
            <a:r>
              <a:rPr lang="en-US" sz="3600" b="1" dirty="0" smtClean="0"/>
              <a:t>On the other shore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176278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Some bright day I’ll go and see Him,</a:t>
            </a:r>
          </a:p>
          <a:p>
            <a:r>
              <a:rPr lang="en-US" sz="3600" b="1" dirty="0" smtClean="0"/>
              <a:t>Some bright day I’ll go and see Him,</a:t>
            </a:r>
          </a:p>
          <a:p>
            <a:r>
              <a:rPr lang="en-US" sz="3600" b="1" dirty="0" smtClean="0"/>
              <a:t>Some bright day I’ll go and see Him,</a:t>
            </a:r>
          </a:p>
          <a:p>
            <a:r>
              <a:rPr lang="en-US" sz="3600" b="1" dirty="0" smtClean="0"/>
              <a:t>On the other shore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176278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Won’t that be a happy meeting!</a:t>
            </a:r>
          </a:p>
          <a:p>
            <a:r>
              <a:rPr lang="en-US" sz="3600" b="1" dirty="0" smtClean="0"/>
              <a:t>Won’t that be a happy meeting!</a:t>
            </a:r>
          </a:p>
          <a:p>
            <a:r>
              <a:rPr lang="en-US" sz="3600" b="1" dirty="0" smtClean="0"/>
              <a:t>Won’t that be a happy meeting!</a:t>
            </a:r>
          </a:p>
          <a:p>
            <a:r>
              <a:rPr lang="en-US" sz="3600" b="1" dirty="0" smtClean="0"/>
              <a:t>On the other shore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176278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That bright day may be tomorrow,</a:t>
            </a:r>
          </a:p>
          <a:p>
            <a:r>
              <a:rPr lang="en-US" sz="3600" b="1" dirty="0" smtClean="0"/>
              <a:t>That bright day may be tomorrow,</a:t>
            </a:r>
          </a:p>
          <a:p>
            <a:r>
              <a:rPr lang="en-US" sz="3600" b="1" dirty="0" smtClean="0"/>
              <a:t>That bright day may be tomorrow,</a:t>
            </a:r>
          </a:p>
          <a:p>
            <a:r>
              <a:rPr lang="en-US" sz="3600" b="1" dirty="0" smtClean="0"/>
              <a:t>On the other shore.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2311</TotalTime>
  <Words>116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68</cp:revision>
  <dcterms:created xsi:type="dcterms:W3CDTF">2010-08-26T04:29:37Z</dcterms:created>
  <dcterms:modified xsi:type="dcterms:W3CDTF">2010-08-27T20:30:05Z</dcterms:modified>
</cp:coreProperties>
</file>