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585-86BD-4C9B-8F95-2B6408A0E9B3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0504-9D7F-43DA-BA82-A7699FDC4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01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585-86BD-4C9B-8F95-2B6408A0E9B3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0504-9D7F-43DA-BA82-A7699FDC4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81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585-86BD-4C9B-8F95-2B6408A0E9B3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0504-9D7F-43DA-BA82-A7699FDC4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57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585-86BD-4C9B-8F95-2B6408A0E9B3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0504-9D7F-43DA-BA82-A7699FDC4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5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585-86BD-4C9B-8F95-2B6408A0E9B3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0504-9D7F-43DA-BA82-A7699FDC4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83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585-86BD-4C9B-8F95-2B6408A0E9B3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0504-9D7F-43DA-BA82-A7699FDC4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94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585-86BD-4C9B-8F95-2B6408A0E9B3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0504-9D7F-43DA-BA82-A7699FDC4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05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585-86BD-4C9B-8F95-2B6408A0E9B3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0504-9D7F-43DA-BA82-A7699FDC4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68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585-86BD-4C9B-8F95-2B6408A0E9B3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0504-9D7F-43DA-BA82-A7699FDC4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91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585-86BD-4C9B-8F95-2B6408A0E9B3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0504-9D7F-43DA-BA82-A7699FDC4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73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585-86BD-4C9B-8F95-2B6408A0E9B3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0504-9D7F-43DA-BA82-A7699FDC4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99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6F585-86BD-4C9B-8F95-2B6408A0E9B3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C0504-9D7F-43DA-BA82-A7699FDC4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383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650 </a:t>
            </a:r>
            <a:br>
              <a:rPr lang="en-GB" b="1" dirty="0" smtClean="0"/>
            </a:br>
            <a:r>
              <a:rPr lang="en-GB" b="1" dirty="0" smtClean="0"/>
              <a:t>WHAT MANNER OF LOVE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Behold what love, what boundless love</a:t>
            </a:r>
          </a:p>
          <a:p>
            <a:pPr marL="0" indent="0">
              <a:buNone/>
            </a:pPr>
            <a:r>
              <a:rPr lang="en-GB" sz="4400" b="1" dirty="0"/>
              <a:t>The Father hath bestowed</a:t>
            </a:r>
          </a:p>
          <a:p>
            <a:pPr marL="0" indent="0">
              <a:buNone/>
            </a:pPr>
            <a:r>
              <a:rPr lang="en-GB" sz="4400" b="1" dirty="0"/>
              <a:t>On sinners lost, that we should be</a:t>
            </a:r>
          </a:p>
          <a:p>
            <a:pPr marL="0" indent="0">
              <a:buNone/>
            </a:pPr>
            <a:r>
              <a:rPr lang="en-GB" sz="4400" b="1" dirty="0"/>
              <a:t>Now called the sons of God</a:t>
            </a:r>
          </a:p>
          <a:p>
            <a:endParaRPr lang="en-GB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26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964488" cy="52565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400" b="1" dirty="0"/>
              <a:t>Behold, what manner of love</a:t>
            </a:r>
          </a:p>
          <a:p>
            <a:pPr marL="0" indent="0">
              <a:buNone/>
            </a:pPr>
            <a:r>
              <a:rPr lang="en-GB" sz="4400" b="1" dirty="0" smtClean="0"/>
              <a:t>The Father hath bestowed upon us,</a:t>
            </a:r>
          </a:p>
          <a:p>
            <a:pPr marL="0" indent="0">
              <a:buNone/>
            </a:pPr>
            <a:r>
              <a:rPr lang="en-GB" sz="4400" b="1" dirty="0" smtClean="0"/>
              <a:t>Behold, what manner of love</a:t>
            </a:r>
          </a:p>
          <a:p>
            <a:pPr marL="0" indent="0">
              <a:buNone/>
            </a:pPr>
            <a:r>
              <a:rPr lang="en-GB" sz="4400" b="1" dirty="0" smtClean="0"/>
              <a:t>The Father hath bestowed upon us,</a:t>
            </a:r>
          </a:p>
          <a:p>
            <a:pPr marL="0" indent="0">
              <a:buNone/>
            </a:pPr>
            <a:r>
              <a:rPr lang="en-GB" sz="4400" b="1" dirty="0"/>
              <a:t> that </a:t>
            </a:r>
            <a:r>
              <a:rPr lang="en-GB" sz="4400" b="1" dirty="0" smtClean="0"/>
              <a:t>we should be </a:t>
            </a:r>
            <a:r>
              <a:rPr lang="en-GB" sz="4400" b="1" dirty="0"/>
              <a:t>called the sons of </a:t>
            </a:r>
            <a:r>
              <a:rPr lang="en-GB" sz="4400" b="1" dirty="0" smtClean="0"/>
              <a:t>God</a:t>
            </a:r>
          </a:p>
          <a:p>
            <a:pPr marL="0" indent="0">
              <a:buNone/>
            </a:pPr>
            <a:r>
              <a:rPr lang="en-GB" sz="4400" b="1" dirty="0" smtClean="0"/>
              <a:t> that we should be called the sons of God.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045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No longer far from Him, but now</a:t>
            </a:r>
          </a:p>
          <a:p>
            <a:pPr marL="0" indent="0">
              <a:buNone/>
            </a:pPr>
            <a:r>
              <a:rPr lang="en-GB" sz="4400" b="1" dirty="0"/>
              <a:t>By “precious blood” made nigh</a:t>
            </a:r>
          </a:p>
          <a:p>
            <a:pPr marL="0" indent="0">
              <a:buNone/>
            </a:pPr>
            <a:r>
              <a:rPr lang="en-GB" sz="4400" b="1" dirty="0"/>
              <a:t>Accepted in the “Well—Beloved”</a:t>
            </a:r>
          </a:p>
          <a:p>
            <a:pPr marL="0" indent="0">
              <a:buNone/>
            </a:pPr>
            <a:r>
              <a:rPr lang="en-GB" sz="4400" b="1" dirty="0"/>
              <a:t>Near to God’s heart we lie.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078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556792"/>
            <a:ext cx="864096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What we in glory soon shall be</a:t>
            </a:r>
          </a:p>
          <a:p>
            <a:pPr marL="0" indent="0">
              <a:buNone/>
            </a:pPr>
            <a:r>
              <a:rPr lang="en-GB" sz="4400" b="1" dirty="0"/>
              <a:t>“It doth not yet appear”</a:t>
            </a:r>
          </a:p>
          <a:p>
            <a:pPr marL="0" indent="0">
              <a:buNone/>
            </a:pPr>
            <a:r>
              <a:rPr lang="en-GB" sz="4400" b="1" dirty="0"/>
              <a:t>But when our precious Lord we see</a:t>
            </a:r>
          </a:p>
          <a:p>
            <a:pPr marL="0" indent="0">
              <a:buNone/>
            </a:pPr>
            <a:r>
              <a:rPr lang="en-GB" sz="4400" b="1" dirty="0"/>
              <a:t>We shall His image bear.</a:t>
            </a:r>
          </a:p>
          <a:p>
            <a:endParaRPr lang="en-GB" dirty="0"/>
          </a:p>
        </p:txBody>
      </p:sp>
      <p:pic>
        <p:nvPicPr>
          <p:cNvPr id="5" name="Picture 4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6" name="Picture 5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077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With such a blessed hope in view</a:t>
            </a:r>
          </a:p>
          <a:p>
            <a:pPr marL="0" indent="0">
              <a:buNone/>
            </a:pPr>
            <a:r>
              <a:rPr lang="en-GB" sz="4400" b="1" dirty="0"/>
              <a:t>We would more holy be</a:t>
            </a:r>
          </a:p>
          <a:p>
            <a:pPr marL="0" indent="0">
              <a:buNone/>
            </a:pPr>
            <a:r>
              <a:rPr lang="en-GB" sz="4400" b="1" dirty="0"/>
              <a:t>More like our risen, glorious Lord</a:t>
            </a:r>
          </a:p>
          <a:p>
            <a:pPr marL="0" indent="0">
              <a:buNone/>
            </a:pPr>
            <a:r>
              <a:rPr lang="en-GB" sz="4400" b="1" dirty="0"/>
              <a:t>Whose face we soon shall see.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63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155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650  WHAT MANNER OF LOVE</vt:lpstr>
      <vt:lpstr>CHORUS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650 WHAT MANNER OF LOVE</dc:title>
  <dc:creator>JUDE-MAJASAN</dc:creator>
  <cp:lastModifiedBy>JUDE-MAJASAN</cp:lastModifiedBy>
  <cp:revision>3</cp:revision>
  <dcterms:created xsi:type="dcterms:W3CDTF">2011-11-21T03:10:03Z</dcterms:created>
  <dcterms:modified xsi:type="dcterms:W3CDTF">2011-11-21T03:43:11Z</dcterms:modified>
</cp:coreProperties>
</file>