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9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2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7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86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89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23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3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9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5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6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D867-54B2-4C57-A512-84AD71A438F7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7F80-02F3-43E1-9BF2-AB9F2974F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210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651 </a:t>
            </a:r>
            <a:br>
              <a:rPr lang="en-GB" b="1" dirty="0" smtClean="0"/>
            </a:br>
            <a:r>
              <a:rPr lang="en-GB" b="1" dirty="0" smtClean="0"/>
              <a:t>THE BLOOD PREVAILS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The blood prevails, the blood of the bleeding lamb</a:t>
            </a:r>
          </a:p>
          <a:p>
            <a:pPr marL="0" indent="0">
              <a:buNone/>
            </a:pPr>
            <a:r>
              <a:rPr lang="en-GB" sz="4400" b="1" dirty="0"/>
              <a:t>Power to save, just like in olden days</a:t>
            </a:r>
          </a:p>
          <a:p>
            <a:pPr marL="0" indent="0">
              <a:buNone/>
            </a:pPr>
            <a:r>
              <a:rPr lang="en-GB" sz="4400" b="1" dirty="0"/>
              <a:t>The blood prevails, no matter what the people say</a:t>
            </a:r>
          </a:p>
          <a:p>
            <a:pPr marL="0" indent="0">
              <a:buNone/>
            </a:pPr>
            <a:r>
              <a:rPr lang="en-GB" sz="4400" b="1" dirty="0"/>
              <a:t>Thank God the blood prevails.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37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Thank God for the cleansing blood</a:t>
            </a:r>
          </a:p>
          <a:p>
            <a:pPr marL="0" indent="0">
              <a:buNone/>
            </a:pPr>
            <a:r>
              <a:rPr lang="en-GB" sz="4400" b="1" dirty="0"/>
              <a:t>Thank God for the cleansing blood</a:t>
            </a:r>
          </a:p>
          <a:p>
            <a:pPr marL="0" indent="0">
              <a:buNone/>
            </a:pPr>
            <a:r>
              <a:rPr lang="en-GB" sz="4400" b="1" dirty="0"/>
              <a:t>Thank God for the cleansing blood</a:t>
            </a:r>
          </a:p>
          <a:p>
            <a:pPr marL="0" indent="0">
              <a:buNone/>
            </a:pPr>
            <a:r>
              <a:rPr lang="en-GB" sz="4400" b="1" dirty="0"/>
              <a:t>That washes white as snow.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2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651  THE BLOOD PREVAILS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651 THE BLOOD PREVAILS</dc:title>
  <dc:creator>JUDE-MAJASAN</dc:creator>
  <cp:lastModifiedBy>JUDE-MAJASAN</cp:lastModifiedBy>
  <cp:revision>2</cp:revision>
  <dcterms:created xsi:type="dcterms:W3CDTF">2011-11-21T03:33:14Z</dcterms:created>
  <dcterms:modified xsi:type="dcterms:W3CDTF">2011-11-21T03:44:15Z</dcterms:modified>
</cp:coreProperties>
</file>