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5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We are in the end of time,</a:t>
            </a:r>
          </a:p>
          <a:p>
            <a:r>
              <a:rPr lang="en-GB" sz="3600" b="1" dirty="0" smtClean="0"/>
              <a:t>Fighting the battle of faith</a:t>
            </a:r>
          </a:p>
          <a:p>
            <a:r>
              <a:rPr lang="en-GB" sz="3600" b="1" dirty="0" smtClean="0"/>
              <a:t>Keep on believing the word and</a:t>
            </a:r>
          </a:p>
          <a:p>
            <a:r>
              <a:rPr lang="en-GB" sz="3600" b="1" dirty="0" smtClean="0"/>
              <a:t>God will see you through.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WE ARE IN THE END OF TIME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5544</TotalTime>
  <Words>32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171</cp:revision>
  <dcterms:created xsi:type="dcterms:W3CDTF">2010-08-26T04:29:37Z</dcterms:created>
  <dcterms:modified xsi:type="dcterms:W3CDTF">2011-01-30T07:49:32Z</dcterms:modified>
</cp:coreProperties>
</file>