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00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like the old time singing, shouting,</a:t>
            </a:r>
          </a:p>
          <a:p>
            <a:r>
              <a:rPr lang="en-GB" sz="3600" b="1" dirty="0" smtClean="0"/>
              <a:t>I like the old time way,</a:t>
            </a:r>
          </a:p>
          <a:p>
            <a:r>
              <a:rPr lang="en-GB" sz="3600" b="1" dirty="0" smtClean="0"/>
              <a:t>I like the old time singing, shouting,</a:t>
            </a:r>
          </a:p>
          <a:p>
            <a:r>
              <a:rPr lang="en-GB" sz="3600" b="1" dirty="0" smtClean="0"/>
              <a:t>Preaching, praying,</a:t>
            </a:r>
          </a:p>
          <a:p>
            <a:r>
              <a:rPr lang="en-GB" sz="3600" b="1" dirty="0" smtClean="0"/>
              <a:t>I like the old time way.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 LIKE THE OLD TIME WAY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00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like the old time singing, shouting,</a:t>
            </a:r>
          </a:p>
          <a:p>
            <a:r>
              <a:rPr lang="en-GB" sz="3600" b="1" dirty="0" smtClean="0"/>
              <a:t>I sing about my Saviour everywhere I go,</a:t>
            </a:r>
          </a:p>
          <a:p>
            <a:r>
              <a:rPr lang="en-GB" sz="3600" b="1" dirty="0" smtClean="0"/>
              <a:t>Everywhere I go, everywhere I go;</a:t>
            </a:r>
          </a:p>
          <a:p>
            <a:r>
              <a:rPr lang="en-GB" sz="3600" b="1" dirty="0" smtClean="0"/>
              <a:t>I sing about my Saviour everywhere I go,</a:t>
            </a:r>
          </a:p>
          <a:p>
            <a:r>
              <a:rPr lang="en-GB" sz="3600" b="1" dirty="0" smtClean="0"/>
              <a:t>He’s love is flooding in my soul.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5543</TotalTime>
  <Words>85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Slide 1</vt:lpstr>
      <vt:lpstr>Slide 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170</cp:revision>
  <dcterms:created xsi:type="dcterms:W3CDTF">2010-08-26T04:29:37Z</dcterms:created>
  <dcterms:modified xsi:type="dcterms:W3CDTF">2010-11-21T07:55:14Z</dcterms:modified>
</cp:coreProperties>
</file>