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7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8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2AE0-772F-4D33-AFD3-027209F461FE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B61D-5341-46C5-A2E8-F9D422A5D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59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654</a:t>
            </a:r>
            <a:br>
              <a:rPr lang="en-GB" b="1" dirty="0" smtClean="0"/>
            </a:br>
            <a:r>
              <a:rPr lang="en-GB" b="1" dirty="0" smtClean="0"/>
              <a:t> BREAK THOU THE BREAD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529408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800" b="1" dirty="0"/>
              <a:t>Break thou the Bread of Life,</a:t>
            </a:r>
          </a:p>
          <a:p>
            <a:pPr marL="0" indent="0">
              <a:buNone/>
            </a:pPr>
            <a:r>
              <a:rPr lang="en-GB" sz="3800" b="1" dirty="0"/>
              <a:t>Dear Lord to me,</a:t>
            </a:r>
          </a:p>
          <a:p>
            <a:pPr marL="0" indent="0">
              <a:buNone/>
            </a:pPr>
            <a:r>
              <a:rPr lang="en-GB" sz="3800" b="1" dirty="0"/>
              <a:t>As thou didst break the loaves,</a:t>
            </a:r>
          </a:p>
          <a:p>
            <a:pPr marL="0" indent="0">
              <a:buNone/>
            </a:pPr>
            <a:r>
              <a:rPr lang="en-GB" sz="3800" b="1" dirty="0"/>
              <a:t>Beside the sea.</a:t>
            </a:r>
          </a:p>
          <a:p>
            <a:pPr marL="0" indent="0">
              <a:buNone/>
            </a:pPr>
            <a:r>
              <a:rPr lang="en-GB" sz="3800" b="1" dirty="0"/>
              <a:t>Beyond the sacred page,</a:t>
            </a:r>
          </a:p>
          <a:p>
            <a:pPr marL="0" indent="0">
              <a:buNone/>
            </a:pPr>
            <a:r>
              <a:rPr lang="en-GB" sz="3800" b="1" dirty="0"/>
              <a:t>I seek thee Lord,</a:t>
            </a:r>
          </a:p>
          <a:p>
            <a:pPr marL="0" indent="0">
              <a:buNone/>
            </a:pPr>
            <a:r>
              <a:rPr lang="en-GB" sz="3800" b="1" dirty="0"/>
              <a:t>My spirit pants for thee,</a:t>
            </a:r>
          </a:p>
          <a:p>
            <a:pPr marL="0" indent="0">
              <a:buNone/>
            </a:pPr>
            <a:r>
              <a:rPr lang="en-GB" sz="3800" b="1" dirty="0"/>
              <a:t>O loving Word!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81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8229600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Break thou the Bread of Life,</a:t>
            </a:r>
          </a:p>
          <a:p>
            <a:pPr marL="0" indent="0">
              <a:buNone/>
            </a:pPr>
            <a:r>
              <a:rPr lang="en-GB" sz="4000" b="1" dirty="0"/>
              <a:t>O Lord to me,</a:t>
            </a:r>
          </a:p>
          <a:p>
            <a:pPr marL="0" indent="0">
              <a:buNone/>
            </a:pPr>
            <a:r>
              <a:rPr lang="en-GB" sz="4000" b="1" dirty="0"/>
              <a:t>That hid within my heart,</a:t>
            </a:r>
          </a:p>
          <a:p>
            <a:pPr marL="0" indent="0">
              <a:buNone/>
            </a:pPr>
            <a:r>
              <a:rPr lang="en-GB" sz="4000" b="1" dirty="0"/>
              <a:t>Thy Word may be,</a:t>
            </a:r>
          </a:p>
          <a:p>
            <a:pPr marL="0" indent="0">
              <a:buNone/>
            </a:pPr>
            <a:r>
              <a:rPr lang="en-GB" sz="4000" b="1" dirty="0"/>
              <a:t>Mould thou each inward thought,</a:t>
            </a:r>
          </a:p>
          <a:p>
            <a:pPr marL="0" indent="0">
              <a:buNone/>
            </a:pPr>
            <a:r>
              <a:rPr lang="en-GB" sz="4000" b="1" dirty="0"/>
              <a:t>From self set free,</a:t>
            </a:r>
          </a:p>
          <a:p>
            <a:pPr marL="0" indent="0">
              <a:buNone/>
            </a:pPr>
            <a:r>
              <a:rPr lang="en-GB" sz="4000" b="1" dirty="0"/>
              <a:t>And let my steps be all,</a:t>
            </a:r>
          </a:p>
          <a:p>
            <a:pPr marL="0" indent="0">
              <a:buNone/>
            </a:pPr>
            <a:r>
              <a:rPr lang="en-GB" sz="4000" b="1" dirty="0"/>
              <a:t>Controlled by Thee.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56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654  BREAK THOU THE BREAD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654 BREAK THOU THE BREAD</dc:title>
  <dc:creator>JUDE-MAJASAN</dc:creator>
  <cp:lastModifiedBy>JUDE-MAJASAN</cp:lastModifiedBy>
  <cp:revision>3</cp:revision>
  <dcterms:created xsi:type="dcterms:W3CDTF">2011-11-21T03:44:57Z</dcterms:created>
  <dcterms:modified xsi:type="dcterms:W3CDTF">2011-11-21T04:00:57Z</dcterms:modified>
</cp:coreProperties>
</file>