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6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6002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Thou art worthy, Thou art worthy,</a:t>
            </a:r>
          </a:p>
          <a:p>
            <a:r>
              <a:rPr lang="en-GB" sz="3600" b="1" dirty="0" smtClean="0"/>
              <a:t>Thou art worthy O Lord,</a:t>
            </a:r>
          </a:p>
          <a:p>
            <a:r>
              <a:rPr lang="en-GB" sz="3600" b="1" dirty="0" smtClean="0"/>
              <a:t>To receive glory, glory and honour</a:t>
            </a:r>
          </a:p>
          <a:p>
            <a:r>
              <a:rPr lang="en-GB" sz="3600" b="1" dirty="0" smtClean="0"/>
              <a:t>Glory and honour and power,</a:t>
            </a:r>
          </a:p>
          <a:p>
            <a:r>
              <a:rPr lang="en-GB" sz="3600" b="1" dirty="0" smtClean="0"/>
              <a:t>For Thou hast created,</a:t>
            </a:r>
          </a:p>
          <a:p>
            <a:r>
              <a:rPr lang="en-GB" sz="3600" b="1" dirty="0" smtClean="0"/>
              <a:t>Hast all things created</a:t>
            </a:r>
          </a:p>
          <a:p>
            <a:r>
              <a:rPr lang="en-GB" sz="3600" b="1" dirty="0" smtClean="0"/>
              <a:t>Thou hast created all things.</a:t>
            </a:r>
          </a:p>
          <a:p>
            <a:r>
              <a:rPr lang="en-GB" sz="3600" b="1" dirty="0" smtClean="0"/>
              <a:t>And for Thy pleasure, they are created</a:t>
            </a:r>
          </a:p>
          <a:p>
            <a:r>
              <a:rPr lang="en-GB" sz="3600" b="1" dirty="0" smtClean="0"/>
              <a:t>Thou art worthy O Lord.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THOU ART WORTHY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5548</TotalTime>
  <Words>59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174</cp:revision>
  <dcterms:created xsi:type="dcterms:W3CDTF">2010-08-26T04:29:37Z</dcterms:created>
  <dcterms:modified xsi:type="dcterms:W3CDTF">2010-11-21T07:56:48Z</dcterms:modified>
</cp:coreProperties>
</file>