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5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3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2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0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5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1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0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0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29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988E-B467-4315-B2E1-E330D6A831B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D636-2F92-414C-8DB8-4F859F87C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657 </a:t>
            </a:r>
            <a:br>
              <a:rPr lang="en-GB" b="1" dirty="0" smtClean="0"/>
            </a:br>
            <a:r>
              <a:rPr lang="en-GB" b="1" dirty="0" smtClean="0"/>
              <a:t>THE PERFECT BRIDE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7260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 Lord we as mortals have failed you</a:t>
            </a:r>
          </a:p>
          <a:p>
            <a:pPr marL="0" indent="0">
              <a:buNone/>
            </a:pPr>
            <a:r>
              <a:rPr lang="en-GB" sz="4400" b="1" dirty="0"/>
              <a:t>But like brave soldiers, won’t give up the fight</a:t>
            </a:r>
          </a:p>
          <a:p>
            <a:pPr marL="0" indent="0">
              <a:buNone/>
            </a:pPr>
            <a:r>
              <a:rPr lang="en-GB" sz="4400" b="1" dirty="0"/>
              <a:t>For the Word of our prophet tells us</a:t>
            </a:r>
          </a:p>
          <a:p>
            <a:pPr marL="0" indent="0">
              <a:buNone/>
            </a:pPr>
            <a:r>
              <a:rPr lang="en-GB" sz="4400" b="1" dirty="0"/>
              <a:t>If we’ve set all things in order</a:t>
            </a:r>
          </a:p>
          <a:p>
            <a:pPr marL="0" indent="0">
              <a:buNone/>
            </a:pPr>
            <a:r>
              <a:rPr lang="en-GB" sz="4400" b="1" dirty="0"/>
              <a:t>The Lord is bound to keep His Word.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1800" y="1052513"/>
            <a:ext cx="8712200" cy="561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 perfect bride is what we (I) want to be</a:t>
            </a:r>
          </a:p>
          <a:p>
            <a:pPr marL="0" indent="0">
              <a:buNone/>
            </a:pPr>
            <a:r>
              <a:rPr lang="en-GB" sz="4400" b="1" dirty="0"/>
              <a:t>The perfect bride is our heart’s desire</a:t>
            </a:r>
          </a:p>
          <a:p>
            <a:pPr marL="0" indent="0">
              <a:buNone/>
            </a:pPr>
            <a:r>
              <a:rPr lang="en-GB" sz="4400" b="1" dirty="0"/>
              <a:t>Holding forth this Word laid </a:t>
            </a:r>
            <a:r>
              <a:rPr lang="en-GB" sz="4400" b="1" dirty="0" smtClean="0"/>
              <a:t>down by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Our prophet to take us (me) home someday.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1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96962"/>
            <a:ext cx="8507412" cy="576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Though the devil keeps raging like a lion</a:t>
            </a:r>
          </a:p>
          <a:p>
            <a:pPr marL="0" indent="0">
              <a:buNone/>
            </a:pPr>
            <a:r>
              <a:rPr lang="en-GB" sz="4400" b="1" dirty="0"/>
              <a:t>All his teeth he has lost at the cross</a:t>
            </a:r>
          </a:p>
          <a:p>
            <a:pPr marL="0" indent="0">
              <a:buNone/>
            </a:pPr>
            <a:r>
              <a:rPr lang="en-GB" sz="4400" b="1" dirty="0"/>
              <a:t>If we only obey the leadership and keep</a:t>
            </a:r>
          </a:p>
          <a:p>
            <a:pPr marL="0" indent="0">
              <a:buNone/>
            </a:pPr>
            <a:r>
              <a:rPr lang="en-GB" sz="4400" b="1" dirty="0"/>
              <a:t>In line bravely forward we are bound to arrive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93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578850" cy="5040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Brother Branham’s life was a memory to</a:t>
            </a:r>
          </a:p>
          <a:p>
            <a:pPr marL="0" indent="0">
              <a:buNone/>
            </a:pPr>
            <a:r>
              <a:rPr lang="en-GB" sz="3600" b="1" dirty="0"/>
              <a:t>The bride in this generation</a:t>
            </a:r>
          </a:p>
          <a:p>
            <a:pPr marL="0" indent="0">
              <a:buNone/>
            </a:pPr>
            <a:r>
              <a:rPr lang="en-GB" sz="3600" b="1" dirty="0"/>
              <a:t>He had understanding in visions and dreams</a:t>
            </a:r>
          </a:p>
          <a:p>
            <a:pPr marL="0" indent="0">
              <a:buNone/>
            </a:pPr>
            <a:r>
              <a:rPr lang="en-GB" sz="3600" b="1" dirty="0"/>
              <a:t>By His grace we’re moving forward to fulfil </a:t>
            </a:r>
            <a:r>
              <a:rPr lang="en-GB" sz="3600" b="1" dirty="0" smtClean="0"/>
              <a:t>the task</a:t>
            </a: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So help me (us) Lord, plant me (us) Lord in </a:t>
            </a:r>
            <a:r>
              <a:rPr lang="en-GB" sz="3600" b="1" dirty="0" smtClean="0"/>
              <a:t>your perfect </a:t>
            </a:r>
            <a:r>
              <a:rPr lang="en-GB" sz="3600" b="1" dirty="0"/>
              <a:t>will to stand.</a:t>
            </a:r>
          </a:p>
        </p:txBody>
      </p:sp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3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657  THE PERFECT BRIDE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657 THE PERFECT BRIDE</dc:title>
  <dc:creator>JUDE-MAJASAN</dc:creator>
  <cp:lastModifiedBy>JUDE-MAJASAN</cp:lastModifiedBy>
  <cp:revision>3</cp:revision>
  <dcterms:created xsi:type="dcterms:W3CDTF">2011-11-22T09:22:29Z</dcterms:created>
  <dcterms:modified xsi:type="dcterms:W3CDTF">2011-11-22T09:43:55Z</dcterms:modified>
</cp:coreProperties>
</file>