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8708-05E3-4320-98EE-E7A1DD6C6DB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0ACB-7C28-4AC8-91C8-C84B4BDF7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05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8708-05E3-4320-98EE-E7A1DD6C6DB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0ACB-7C28-4AC8-91C8-C84B4BDF7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16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8708-05E3-4320-98EE-E7A1DD6C6DB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0ACB-7C28-4AC8-91C8-C84B4BDF7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03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8708-05E3-4320-98EE-E7A1DD6C6DB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0ACB-7C28-4AC8-91C8-C84B4BDF7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56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8708-05E3-4320-98EE-E7A1DD6C6DB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0ACB-7C28-4AC8-91C8-C84B4BDF7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60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8708-05E3-4320-98EE-E7A1DD6C6DB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0ACB-7C28-4AC8-91C8-C84B4BDF7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22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8708-05E3-4320-98EE-E7A1DD6C6DB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0ACB-7C28-4AC8-91C8-C84B4BDF7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3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8708-05E3-4320-98EE-E7A1DD6C6DB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0ACB-7C28-4AC8-91C8-C84B4BDF7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71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8708-05E3-4320-98EE-E7A1DD6C6DB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0ACB-7C28-4AC8-91C8-C84B4BDF7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31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8708-05E3-4320-98EE-E7A1DD6C6DB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0ACB-7C28-4AC8-91C8-C84B4BDF7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37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8708-05E3-4320-98EE-E7A1DD6C6DB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0ACB-7C28-4AC8-91C8-C84B4BDF7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9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08708-05E3-4320-98EE-E7A1DD6C6DBD}" type="datetimeFigureOut">
              <a:rPr lang="en-GB" smtClean="0"/>
              <a:t>22/11/2011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00ACB-7C28-4AC8-91C8-C84B4BDF7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461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659 </a:t>
            </a:r>
            <a:br>
              <a:rPr lang="en-GB" b="1" dirty="0" smtClean="0"/>
            </a:br>
            <a:r>
              <a:rPr lang="en-GB" b="1" dirty="0" smtClean="0"/>
              <a:t>A CHILD OF GOD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I am a child of God</a:t>
            </a:r>
          </a:p>
          <a:p>
            <a:pPr marL="0" indent="0">
              <a:buNone/>
            </a:pPr>
            <a:r>
              <a:rPr lang="en-GB" sz="4400" b="1" dirty="0"/>
              <a:t>I am a child of God</a:t>
            </a:r>
          </a:p>
          <a:p>
            <a:pPr marL="0" indent="0">
              <a:buNone/>
            </a:pPr>
            <a:r>
              <a:rPr lang="en-GB" sz="4400" b="1" dirty="0"/>
              <a:t>I have washed my robes in the</a:t>
            </a:r>
          </a:p>
          <a:p>
            <a:pPr marL="0" indent="0">
              <a:buNone/>
            </a:pPr>
            <a:r>
              <a:rPr lang="en-GB" sz="4400" b="1" dirty="0"/>
              <a:t>blood of Jesus</a:t>
            </a:r>
          </a:p>
          <a:p>
            <a:pPr marL="0" indent="0">
              <a:buNone/>
            </a:pPr>
            <a:r>
              <a:rPr lang="en-GB" sz="4400" b="1" dirty="0"/>
              <a:t>I am a child of God.</a:t>
            </a:r>
          </a:p>
          <a:p>
            <a:endParaRPr lang="en-GB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098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659  A CHILD OF GOD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659 A CHILD OF GOD</dc:title>
  <dc:creator>JUDE-MAJASAN</dc:creator>
  <cp:lastModifiedBy>JUDE-MAJASAN</cp:lastModifiedBy>
  <cp:revision>2</cp:revision>
  <dcterms:created xsi:type="dcterms:W3CDTF">2011-11-22T09:44:22Z</dcterms:created>
  <dcterms:modified xsi:type="dcterms:W3CDTF">2011-11-22T09:47:52Z</dcterms:modified>
</cp:coreProperties>
</file>