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26" d="100"/>
          <a:sy n="26" d="100"/>
        </p:scale>
        <p:origin x="570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504885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66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SHINE ON ME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Shine on me, Lord, shine on me,</a:t>
            </a:r>
          </a:p>
          <a:p>
            <a:r>
              <a:rPr lang="en-US" sz="3600" b="1" dirty="0" smtClean="0"/>
              <a:t>Let the Light from the lighthouse shine on me;</a:t>
            </a:r>
          </a:p>
          <a:p>
            <a:r>
              <a:rPr lang="en-US" sz="3600" b="1" dirty="0" smtClean="0"/>
              <a:t>Shine on me, Lord, shine on me,</a:t>
            </a:r>
          </a:p>
          <a:p>
            <a:r>
              <a:rPr lang="en-US" sz="3600" b="1" dirty="0" smtClean="0"/>
              <a:t>Let the Light from the lighthouse shine on 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504885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66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SHINE ON ME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Shine through me</a:t>
            </a:r>
            <a:r>
              <a:rPr lang="en-US" sz="3600" b="1" dirty="0" smtClean="0"/>
              <a:t>, Lord, shine </a:t>
            </a:r>
            <a:r>
              <a:rPr lang="en-US" sz="3600" b="1" dirty="0"/>
              <a:t>through </a:t>
            </a:r>
            <a:r>
              <a:rPr lang="en-US" sz="3600" b="1" dirty="0" smtClean="0"/>
              <a:t>me,</a:t>
            </a:r>
          </a:p>
          <a:p>
            <a:r>
              <a:rPr lang="en-US" sz="3600" b="1" dirty="0" smtClean="0"/>
              <a:t>Let the Light from the lighthouse shine </a:t>
            </a:r>
            <a:r>
              <a:rPr lang="en-US" sz="3600" b="1" dirty="0"/>
              <a:t>through </a:t>
            </a:r>
            <a:r>
              <a:rPr lang="en-US" sz="3600" b="1" dirty="0" smtClean="0"/>
              <a:t>me;</a:t>
            </a:r>
          </a:p>
          <a:p>
            <a:r>
              <a:rPr lang="en-US" sz="3600" b="1" dirty="0" smtClean="0"/>
              <a:t>Shine on me, Lord, shine </a:t>
            </a:r>
            <a:r>
              <a:rPr lang="en-US" sz="3600" b="1" dirty="0"/>
              <a:t>through </a:t>
            </a:r>
            <a:r>
              <a:rPr lang="en-US" sz="3600" b="1" dirty="0" smtClean="0"/>
              <a:t>me,</a:t>
            </a:r>
          </a:p>
          <a:p>
            <a:r>
              <a:rPr lang="en-US" sz="3600" b="1" dirty="0" smtClean="0"/>
              <a:t>Let the Light from the lighthouse </a:t>
            </a:r>
            <a:r>
              <a:rPr lang="en-US" sz="3600" b="1" smtClean="0"/>
              <a:t>shine </a:t>
            </a:r>
            <a:r>
              <a:rPr lang="en-US" sz="3600" b="1"/>
              <a:t>through </a:t>
            </a:r>
            <a:r>
              <a:rPr lang="en-US" sz="3600" b="1" dirty="0" smtClean="0"/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5789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2315</TotalTime>
  <Words>88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70</cp:revision>
  <dcterms:created xsi:type="dcterms:W3CDTF">2010-08-26T04:29:37Z</dcterms:created>
  <dcterms:modified xsi:type="dcterms:W3CDTF">2019-08-02T23:27:08Z</dcterms:modified>
</cp:coreProperties>
</file>