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AC001-B8F5-49D9-82AC-F473EFBEC63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97B3A-C698-4E92-9808-2EAF77F8F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97B3A-C698-4E92-9808-2EAF77F8FC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1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8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9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0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9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BC26-CAA5-4157-A3A9-B2ACE468A8E4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EE1C-C158-4FBF-A293-A5F120344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2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660 </a:t>
            </a:r>
            <a:br>
              <a:rPr lang="en-GB" b="1" dirty="0" smtClean="0"/>
            </a:br>
            <a:r>
              <a:rPr lang="en-GB" b="1" dirty="0" smtClean="0"/>
              <a:t>GLORY </a:t>
            </a:r>
            <a:r>
              <a:rPr lang="en-GB" b="1" dirty="0" smtClean="0"/>
              <a:t>GLORY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Glory, glory, hallelujah</a:t>
            </a:r>
          </a:p>
          <a:p>
            <a:pPr marL="0" indent="0">
              <a:buNone/>
            </a:pPr>
            <a:r>
              <a:rPr lang="en-GB" sz="4400" b="1" dirty="0"/>
              <a:t>Since I laid my burdens down</a:t>
            </a:r>
          </a:p>
          <a:p>
            <a:pPr marL="0" indent="0">
              <a:buNone/>
            </a:pPr>
            <a:r>
              <a:rPr lang="en-GB" sz="4400" b="1" dirty="0"/>
              <a:t>Glory, glory, hallelujah</a:t>
            </a:r>
          </a:p>
          <a:p>
            <a:pPr marL="0" indent="0">
              <a:buNone/>
            </a:pPr>
            <a:r>
              <a:rPr lang="en-GB" sz="4400" b="1" dirty="0"/>
              <a:t>Since I laid my burdens down.</a:t>
            </a:r>
          </a:p>
          <a:p>
            <a:pPr marL="0" indent="0">
              <a:buNone/>
            </a:pPr>
            <a:r>
              <a:rPr lang="en-GB" sz="4400" b="1" dirty="0"/>
              <a:t>(I am feeling, so much better…)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5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660  GLORY GLORY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660 GLORY GLORY</dc:title>
  <dc:creator>JUDE-MAJASAN</dc:creator>
  <cp:lastModifiedBy>JUDE-MAJASAN</cp:lastModifiedBy>
  <cp:revision>3</cp:revision>
  <dcterms:created xsi:type="dcterms:W3CDTF">2011-11-22T09:48:14Z</dcterms:created>
  <dcterms:modified xsi:type="dcterms:W3CDTF">2011-11-22T09:57:00Z</dcterms:modified>
</cp:coreProperties>
</file>