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6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4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5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8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5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BAEE-94FE-4B09-A768-24C44E7DC99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DA2B-278A-47D6-8D3B-5C7C565C5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3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661</a:t>
            </a:r>
            <a:br>
              <a:rPr lang="en-GB" b="1" dirty="0" smtClean="0"/>
            </a:br>
            <a:r>
              <a:rPr lang="en-GB" b="1" dirty="0" smtClean="0"/>
              <a:t> FILLED WITH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Filled with God, yes filled with God.</a:t>
            </a:r>
          </a:p>
          <a:p>
            <a:pPr marL="0" indent="0">
              <a:buNone/>
            </a:pPr>
            <a:r>
              <a:rPr lang="en-GB" sz="4400" b="1" dirty="0"/>
              <a:t>Emptied of self and filled with God.</a:t>
            </a:r>
          </a:p>
          <a:p>
            <a:pPr marL="0" indent="0">
              <a:buNone/>
            </a:pPr>
            <a:r>
              <a:rPr lang="en-GB" sz="4400" b="1" dirty="0"/>
              <a:t>Filled with God, yes filled with God,</a:t>
            </a:r>
          </a:p>
          <a:p>
            <a:pPr marL="0" indent="0">
              <a:buNone/>
            </a:pPr>
            <a:r>
              <a:rPr lang="en-GB" sz="4400" b="1" dirty="0"/>
              <a:t>Pardoned and cleansed and filled with God.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03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661  FILLED WITH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661 FILLED WITH GOD</dc:title>
  <dc:creator>JUDE-MAJASAN</dc:creator>
  <cp:lastModifiedBy>JUDE-MAJASAN</cp:lastModifiedBy>
  <cp:revision>2</cp:revision>
  <dcterms:created xsi:type="dcterms:W3CDTF">2011-11-22T09:51:58Z</dcterms:created>
  <dcterms:modified xsi:type="dcterms:W3CDTF">2011-11-22T09:56:44Z</dcterms:modified>
</cp:coreProperties>
</file>