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4C0-7244-4834-9EE7-15CB91B86B9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61E-FE25-4BC1-A5F8-123B156F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9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4C0-7244-4834-9EE7-15CB91B86B9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61E-FE25-4BC1-A5F8-123B156F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48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4C0-7244-4834-9EE7-15CB91B86B9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61E-FE25-4BC1-A5F8-123B156F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4C0-7244-4834-9EE7-15CB91B86B9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61E-FE25-4BC1-A5F8-123B156F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29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4C0-7244-4834-9EE7-15CB91B86B9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61E-FE25-4BC1-A5F8-123B156F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14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4C0-7244-4834-9EE7-15CB91B86B9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61E-FE25-4BC1-A5F8-123B156F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6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4C0-7244-4834-9EE7-15CB91B86B9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61E-FE25-4BC1-A5F8-123B156F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1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4C0-7244-4834-9EE7-15CB91B86B9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61E-FE25-4BC1-A5F8-123B156F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85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4C0-7244-4834-9EE7-15CB91B86B9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61E-FE25-4BC1-A5F8-123B156F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30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4C0-7244-4834-9EE7-15CB91B86B9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61E-FE25-4BC1-A5F8-123B156F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4C0-7244-4834-9EE7-15CB91B86B9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61E-FE25-4BC1-A5F8-123B156F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75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C4C0-7244-4834-9EE7-15CB91B86B9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261E-FE25-4BC1-A5F8-123B156F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376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662 </a:t>
            </a:r>
            <a:br>
              <a:rPr lang="en-GB" b="1" dirty="0" smtClean="0"/>
            </a:br>
            <a:r>
              <a:rPr lang="en-GB" b="1" dirty="0" smtClean="0"/>
              <a:t>FACE TO FACE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Face to face with Christ, my Saviour</a:t>
            </a:r>
          </a:p>
          <a:p>
            <a:pPr marL="0" indent="0">
              <a:buNone/>
            </a:pPr>
            <a:r>
              <a:rPr lang="en-GB" sz="4400" b="1" dirty="0"/>
              <a:t>Face to face—what will it be?</a:t>
            </a:r>
          </a:p>
          <a:p>
            <a:pPr marL="0" indent="0">
              <a:buNone/>
            </a:pPr>
            <a:r>
              <a:rPr lang="en-GB" sz="4400" b="1" dirty="0"/>
              <a:t>When with rapture I behold Him</a:t>
            </a:r>
          </a:p>
          <a:p>
            <a:pPr marL="0" indent="0">
              <a:buNone/>
            </a:pPr>
            <a:r>
              <a:rPr lang="en-GB" sz="4400" b="1" dirty="0"/>
              <a:t>Jesus Christ, who died for me.</a:t>
            </a:r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962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Face to face shall I behold Him</a:t>
            </a:r>
          </a:p>
          <a:p>
            <a:pPr marL="0" indent="0">
              <a:buNone/>
            </a:pPr>
            <a:r>
              <a:rPr lang="en-GB" sz="4400" b="1" dirty="0"/>
              <a:t>Far beyond the starry sky</a:t>
            </a:r>
          </a:p>
          <a:p>
            <a:pPr marL="0" indent="0">
              <a:buNone/>
            </a:pPr>
            <a:r>
              <a:rPr lang="en-GB" sz="4400" b="1" dirty="0"/>
              <a:t>Face to face in all His glory</a:t>
            </a:r>
          </a:p>
          <a:p>
            <a:pPr marL="0" indent="0">
              <a:buNone/>
            </a:pPr>
            <a:r>
              <a:rPr lang="en-GB" sz="4400" b="1" dirty="0"/>
              <a:t>I shall see Him by and by.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465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Only faintly now I see Him</a:t>
            </a:r>
          </a:p>
          <a:p>
            <a:pPr marL="0" indent="0">
              <a:buNone/>
            </a:pPr>
            <a:r>
              <a:rPr lang="en-GB" sz="4400" b="1" dirty="0"/>
              <a:t>With a darkling veil between</a:t>
            </a:r>
          </a:p>
          <a:p>
            <a:pPr marL="0" indent="0">
              <a:buNone/>
            </a:pPr>
            <a:r>
              <a:rPr lang="en-GB" sz="4400" b="1" dirty="0"/>
              <a:t>But a blessed day is coming</a:t>
            </a:r>
          </a:p>
          <a:p>
            <a:pPr marL="0" indent="0">
              <a:buNone/>
            </a:pPr>
            <a:r>
              <a:rPr lang="en-GB" sz="4400" b="1" dirty="0"/>
              <a:t>When His glory shall be seen.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990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What rejoicing in His presence</a:t>
            </a:r>
          </a:p>
          <a:p>
            <a:pPr marL="0" indent="0">
              <a:buNone/>
            </a:pPr>
            <a:r>
              <a:rPr lang="en-GB" sz="4400" b="1" dirty="0"/>
              <a:t>When are banished grief and pain</a:t>
            </a:r>
          </a:p>
          <a:p>
            <a:pPr marL="0" indent="0">
              <a:buNone/>
            </a:pPr>
            <a:r>
              <a:rPr lang="en-GB" sz="4400" b="1" dirty="0"/>
              <a:t>When the crooked ways are straightened</a:t>
            </a:r>
          </a:p>
          <a:p>
            <a:pPr marL="0" indent="0">
              <a:buNone/>
            </a:pPr>
            <a:r>
              <a:rPr lang="en-GB" sz="4400" b="1" dirty="0"/>
              <a:t>And the dark things shall be plain.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428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Face to face! O! blissful moment</a:t>
            </a:r>
          </a:p>
          <a:p>
            <a:pPr marL="0" indent="0">
              <a:buNone/>
            </a:pPr>
            <a:r>
              <a:rPr lang="en-GB" sz="4400" b="1" dirty="0"/>
              <a:t>Face to face—to see and know</a:t>
            </a:r>
          </a:p>
          <a:p>
            <a:pPr marL="0" indent="0">
              <a:buNone/>
            </a:pPr>
            <a:r>
              <a:rPr lang="en-GB" sz="4400" b="1" dirty="0"/>
              <a:t>Face to face with my Redeemer</a:t>
            </a:r>
          </a:p>
          <a:p>
            <a:pPr marL="0" indent="0">
              <a:buNone/>
            </a:pPr>
            <a:r>
              <a:rPr lang="en-GB" sz="4400" b="1" dirty="0"/>
              <a:t>Jesus Christ, who loves me so.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52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135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662  FACE TO FACE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662 FACE TO FACE</dc:title>
  <dc:creator>JUDE-MAJASAN</dc:creator>
  <cp:lastModifiedBy>JUDE-MAJASAN</cp:lastModifiedBy>
  <cp:revision>3</cp:revision>
  <dcterms:created xsi:type="dcterms:W3CDTF">2011-11-22T09:57:15Z</dcterms:created>
  <dcterms:modified xsi:type="dcterms:W3CDTF">2011-11-22T10:20:40Z</dcterms:modified>
</cp:coreProperties>
</file>