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2" d="100"/>
          <a:sy n="42" d="100"/>
        </p:scale>
        <p:origin x="147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67FE0-ADDD-4793-AC57-B1B9BF797373}" type="datetimeFigureOut">
              <a:rPr lang="en-US" smtClean="0"/>
              <a:t>5/20/2018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92A1-42D5-47BC-A8E1-A6BACBF8F00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92A1-42D5-47BC-A8E1-A6BACBF8F002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92A1-42D5-47BC-A8E1-A6BACBF8F002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92A1-42D5-47BC-A8E1-A6BACBF8F002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71600" y="533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1" u="sng" dirty="0" smtClean="0"/>
              <a:t>EMMANUEL   </a:t>
            </a:r>
            <a:r>
              <a:rPr lang="en-GB" sz="3600" b="1" i="1" u="sng" dirty="0" err="1" smtClean="0"/>
              <a:t>EMMANUEL</a:t>
            </a:r>
            <a:endParaRPr lang="en-GB" sz="3600" u="sng" dirty="0"/>
          </a:p>
        </p:txBody>
      </p:sp>
      <p:sp>
        <p:nvSpPr>
          <p:cNvPr id="11" name="Rectangle 10"/>
          <p:cNvSpPr/>
          <p:nvPr/>
        </p:nvSpPr>
        <p:spPr>
          <a:xfrm>
            <a:off x="609600" y="1447800"/>
            <a:ext cx="792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All hail King Jesus,</a:t>
            </a:r>
          </a:p>
          <a:p>
            <a:r>
              <a:rPr lang="en-GB" sz="3600" b="1" dirty="0" smtClean="0"/>
              <a:t>All hail Emmanuel</a:t>
            </a:r>
          </a:p>
          <a:p>
            <a:r>
              <a:rPr lang="en-GB" sz="3600" b="1" dirty="0" smtClean="0"/>
              <a:t>King of kings,</a:t>
            </a:r>
          </a:p>
          <a:p>
            <a:r>
              <a:rPr lang="en-GB" sz="3600" b="1" dirty="0" smtClean="0"/>
              <a:t>Lord of lords,</a:t>
            </a:r>
          </a:p>
          <a:p>
            <a:r>
              <a:rPr lang="en-GB" sz="3600" b="1" dirty="0" smtClean="0"/>
              <a:t>Bright Morning Star</a:t>
            </a:r>
          </a:p>
          <a:p>
            <a:r>
              <a:rPr lang="en-GB" sz="3600" b="1" dirty="0" smtClean="0"/>
              <a:t>And through all eternity</a:t>
            </a:r>
          </a:p>
          <a:p>
            <a:r>
              <a:rPr lang="en-GB" sz="3600" b="1" smtClean="0"/>
              <a:t>I’m </a:t>
            </a:r>
            <a:r>
              <a:rPr lang="en-GB" sz="3600" b="1" dirty="0" smtClean="0"/>
              <a:t>going to praise him,</a:t>
            </a:r>
            <a:endParaRPr lang="en-GB" sz="3600" b="1" dirty="0" smtClean="0"/>
          </a:p>
          <a:p>
            <a:r>
              <a:rPr lang="en-GB" sz="3600" b="1" dirty="0" smtClean="0"/>
              <a:t>And forevermore</a:t>
            </a:r>
          </a:p>
          <a:p>
            <a:r>
              <a:rPr lang="en-GB" sz="3600" b="1" dirty="0" smtClean="0"/>
              <a:t>I will reign with Him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2192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u="sng" dirty="0" smtClean="0"/>
              <a:t>CHORUS</a:t>
            </a:r>
          </a:p>
          <a:p>
            <a:r>
              <a:rPr lang="en-GB" sz="3600" b="1" dirty="0" smtClean="0"/>
              <a:t>Emmanuel, Emmanuel;</a:t>
            </a:r>
          </a:p>
          <a:p>
            <a:r>
              <a:rPr lang="en-GB" sz="3600" b="1" dirty="0" smtClean="0"/>
              <a:t>His name is called Emmanuel,</a:t>
            </a:r>
          </a:p>
          <a:p>
            <a:r>
              <a:rPr lang="en-GB" sz="3600" b="1" dirty="0" smtClean="0"/>
              <a:t>He’s God with us,</a:t>
            </a:r>
          </a:p>
          <a:p>
            <a:r>
              <a:rPr lang="en-GB" sz="3600" b="1" dirty="0" smtClean="0"/>
              <a:t>Revealed in us,</a:t>
            </a:r>
          </a:p>
          <a:p>
            <a:r>
              <a:rPr lang="en-GB" sz="3600" b="1" dirty="0" smtClean="0"/>
              <a:t>His name is called Emmanuel.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14300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was born to be, His dwelling place</a:t>
            </a:r>
          </a:p>
          <a:p>
            <a:r>
              <a:rPr lang="en-GB" sz="3600" b="1" dirty="0" smtClean="0"/>
              <a:t>A home for the presence of the Lord</a:t>
            </a:r>
          </a:p>
          <a:p>
            <a:r>
              <a:rPr lang="en-GB" sz="3600" b="1" dirty="0" smtClean="0"/>
              <a:t>So let my life now be, separated unto thee</a:t>
            </a:r>
          </a:p>
          <a:p>
            <a:r>
              <a:rPr lang="en-GB" sz="3600" b="1" dirty="0" smtClean="0"/>
              <a:t>So I may be, what I was born to be.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5495</TotalTime>
  <Words>106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146</cp:revision>
  <dcterms:created xsi:type="dcterms:W3CDTF">2010-08-26T04:29:37Z</dcterms:created>
  <dcterms:modified xsi:type="dcterms:W3CDTF">2018-05-20T09:04:46Z</dcterms:modified>
</cp:coreProperties>
</file>