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9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0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2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5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AC6A-7A1D-469F-BB7C-B0D57516A6E9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C459-ACF7-4199-A626-8B799F961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4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664 </a:t>
            </a:r>
            <a:br>
              <a:rPr lang="en-GB" b="1" dirty="0" smtClean="0"/>
            </a:br>
            <a:r>
              <a:rPr lang="en-GB" b="1" dirty="0" smtClean="0"/>
              <a:t>THE WATERS OF PEACE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Beside the still waters in pastures of green,</a:t>
            </a:r>
          </a:p>
          <a:p>
            <a:pPr marL="0" indent="0">
              <a:buNone/>
            </a:pPr>
            <a:r>
              <a:rPr lang="en-GB" sz="4400" b="1" dirty="0"/>
              <a:t>The Shepherd is leading where all is serene,</a:t>
            </a:r>
          </a:p>
          <a:p>
            <a:pPr marL="0" indent="0">
              <a:buNone/>
            </a:pPr>
            <a:r>
              <a:rPr lang="en-GB" sz="4400" b="1" dirty="0"/>
              <a:t>By day and by night He will always be seen,</a:t>
            </a:r>
          </a:p>
          <a:p>
            <a:pPr marL="0" indent="0">
              <a:buNone/>
            </a:pPr>
            <a:r>
              <a:rPr lang="en-GB" sz="4400" b="1" dirty="0"/>
              <a:t>Beside the still waters of Peace.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54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981075"/>
            <a:ext cx="8578850" cy="568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Beside the still waters the sheep find </a:t>
            </a:r>
            <a:r>
              <a:rPr lang="en-GB" sz="4400" b="1" dirty="0" smtClean="0"/>
              <a:t>their rest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The Shepherd stands by so that none </a:t>
            </a:r>
            <a:r>
              <a:rPr lang="en-GB" sz="4400" b="1" dirty="0" smtClean="0"/>
              <a:t>can molest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The flock by His presence is happy </a:t>
            </a:r>
            <a:r>
              <a:rPr lang="en-GB" sz="4400" b="1" dirty="0" smtClean="0"/>
              <a:t>and blessed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Beside the still waters of Peace.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0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1268413"/>
            <a:ext cx="8578850" cy="540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The sheep know His voice and they go </a:t>
            </a:r>
            <a:r>
              <a:rPr lang="en-GB" sz="4400" b="1" dirty="0" smtClean="0"/>
              <a:t>not astray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For Jesus will guide all the way,</a:t>
            </a:r>
          </a:p>
          <a:p>
            <a:pPr marL="0" indent="0">
              <a:buNone/>
            </a:pPr>
            <a:r>
              <a:rPr lang="en-GB" sz="4400" b="1" dirty="0"/>
              <a:t>In paths that are righteous, He leads day </a:t>
            </a:r>
            <a:r>
              <a:rPr lang="en-GB" sz="4400" b="1" dirty="0" smtClean="0"/>
              <a:t>by day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Beside the still waters of Peace.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2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664  THE WATERS OF PEACE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664 THE WATERS OF PEACE</dc:title>
  <dc:creator>JUDE-MAJASAN</dc:creator>
  <cp:lastModifiedBy>JUDE-MAJASAN</cp:lastModifiedBy>
  <cp:revision>2</cp:revision>
  <dcterms:created xsi:type="dcterms:W3CDTF">2011-11-23T01:07:47Z</dcterms:created>
  <dcterms:modified xsi:type="dcterms:W3CDTF">2011-11-23T01:18:08Z</dcterms:modified>
</cp:coreProperties>
</file>