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8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3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9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1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9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9497-3701-4DAF-AC7F-0FB5B45DBAD5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F21F-6FC0-4F0E-89E1-446B2D6D4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665 </a:t>
            </a:r>
            <a:br>
              <a:rPr lang="en-GB" b="1" dirty="0" smtClean="0"/>
            </a:br>
            <a:r>
              <a:rPr lang="en-GB" b="1" dirty="0" smtClean="0"/>
              <a:t>IN EVERYTHING GIVE HIM THANKS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/>
              <a:t>In everything give Him thanks</a:t>
            </a:r>
          </a:p>
          <a:p>
            <a:pPr marL="0" indent="0">
              <a:buNone/>
            </a:pPr>
            <a:r>
              <a:rPr lang="en-GB" sz="4000" b="1" dirty="0"/>
              <a:t>Give Him thanks</a:t>
            </a:r>
          </a:p>
          <a:p>
            <a:pPr marL="0" indent="0">
              <a:buNone/>
            </a:pPr>
            <a:r>
              <a:rPr lang="en-GB" sz="4000" b="1" dirty="0"/>
              <a:t>In everything give Him thanks</a:t>
            </a:r>
          </a:p>
          <a:p>
            <a:pPr marL="0" indent="0">
              <a:buNone/>
            </a:pPr>
            <a:r>
              <a:rPr lang="en-GB" sz="4000" b="1" dirty="0"/>
              <a:t>In the good times,</a:t>
            </a:r>
          </a:p>
          <a:p>
            <a:pPr marL="0" indent="0">
              <a:buNone/>
            </a:pPr>
            <a:r>
              <a:rPr lang="en-GB" sz="4000" b="1" dirty="0"/>
              <a:t>Praise His name,</a:t>
            </a:r>
          </a:p>
          <a:p>
            <a:pPr marL="0" indent="0">
              <a:buNone/>
            </a:pPr>
            <a:r>
              <a:rPr lang="en-GB" sz="4000" b="1" dirty="0"/>
              <a:t>In the bad times, do the same</a:t>
            </a:r>
          </a:p>
          <a:p>
            <a:pPr marL="0" indent="0">
              <a:buNone/>
            </a:pPr>
            <a:r>
              <a:rPr lang="en-GB" sz="4000" b="1" dirty="0"/>
              <a:t>In everything give the King of kings</a:t>
            </a:r>
          </a:p>
          <a:p>
            <a:pPr marL="0" indent="0">
              <a:buNone/>
            </a:pPr>
            <a:r>
              <a:rPr lang="en-GB" sz="4000" b="1" dirty="0"/>
              <a:t>All the thanks.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665  IN EVERYTHING GIVE HIM THANKS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665 IN EVERYTHING GIVE HIM THANKS</dc:title>
  <dc:creator>JUDE-MAJASAN</dc:creator>
  <cp:lastModifiedBy>JUDE-MAJASAN</cp:lastModifiedBy>
  <cp:revision>2</cp:revision>
  <dcterms:created xsi:type="dcterms:W3CDTF">2011-11-23T01:18:20Z</dcterms:created>
  <dcterms:modified xsi:type="dcterms:W3CDTF">2011-11-23T01:20:47Z</dcterms:modified>
</cp:coreProperties>
</file>