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6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8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73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5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7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2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1E97-F265-4EF5-B001-E501041FB0FA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F1F7-1353-4FB9-B237-20F4A8F2C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79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666</a:t>
            </a:r>
            <a:br>
              <a:rPr lang="en-GB" b="1" dirty="0" smtClean="0"/>
            </a:br>
            <a:r>
              <a:rPr lang="en-GB" b="1" dirty="0" smtClean="0"/>
              <a:t> GOD IS FULFILLING HIS WORD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God is fulfilling His Word,</a:t>
            </a:r>
          </a:p>
          <a:p>
            <a:pPr marL="0" indent="0">
              <a:buNone/>
            </a:pPr>
            <a:r>
              <a:rPr lang="en-GB" sz="4400" b="1" dirty="0"/>
              <a:t>God is fulfilling His Word,</a:t>
            </a:r>
          </a:p>
          <a:p>
            <a:pPr marL="0" indent="0">
              <a:buNone/>
            </a:pPr>
            <a:r>
              <a:rPr lang="en-GB" sz="4400" b="1" dirty="0"/>
              <a:t>The Spirit’s confirming it,</a:t>
            </a:r>
          </a:p>
          <a:p>
            <a:pPr marL="0" indent="0">
              <a:buNone/>
            </a:pPr>
            <a:r>
              <a:rPr lang="en-GB" sz="4400" b="1" dirty="0"/>
              <a:t>Saints are believing it,</a:t>
            </a:r>
          </a:p>
          <a:p>
            <a:pPr marL="0" indent="0">
              <a:buNone/>
            </a:pPr>
            <a:r>
              <a:rPr lang="en-GB" sz="4400" b="1" dirty="0"/>
              <a:t>God is fulfilling His Word.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1659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666  GOD IS FULFILLING HIS WORD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666 GOD IS FULFILLING HIS WORD</dc:title>
  <dc:creator>JUDE-MAJASAN</dc:creator>
  <cp:lastModifiedBy>JUDE-MAJASAN</cp:lastModifiedBy>
  <cp:revision>4</cp:revision>
  <dcterms:created xsi:type="dcterms:W3CDTF">2011-11-23T01:20:57Z</dcterms:created>
  <dcterms:modified xsi:type="dcterms:W3CDTF">2011-11-23T01:24:27Z</dcterms:modified>
</cp:coreProperties>
</file>