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23B8-C7E3-40E2-894F-A018B1B9617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78FC71-E22E-4452-8A22-115311F63E4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23B8-C7E3-40E2-894F-A018B1B9617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FC71-E22E-4452-8A22-115311F63E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23B8-C7E3-40E2-894F-A018B1B9617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FC71-E22E-4452-8A22-115311F63E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23B8-C7E3-40E2-894F-A018B1B9617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FC71-E22E-4452-8A22-115311F63E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23B8-C7E3-40E2-894F-A018B1B9617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FC71-E22E-4452-8A22-115311F63E4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23B8-C7E3-40E2-894F-A018B1B9617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FC71-E22E-4452-8A22-115311F63E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23B8-C7E3-40E2-894F-A018B1B9617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FC71-E22E-4452-8A22-115311F63E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23B8-C7E3-40E2-894F-A018B1B9617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FC71-E22E-4452-8A22-115311F63E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23B8-C7E3-40E2-894F-A018B1B9617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FC71-E22E-4452-8A22-115311F63E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23B8-C7E3-40E2-894F-A018B1B9617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FC71-E22E-4452-8A22-115311F63E4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23B8-C7E3-40E2-894F-A018B1B9617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FC71-E22E-4452-8A22-115311F63E4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D9723B8-C7E3-40E2-894F-A018B1B9617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C78FC71-E22E-4452-8A22-115311F63E4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667</a:t>
            </a:r>
            <a:br>
              <a:rPr lang="en-GB" b="1" dirty="0" smtClean="0"/>
            </a:br>
            <a:r>
              <a:rPr lang="en-GB" b="1" dirty="0" smtClean="0"/>
              <a:t> SWEETER AS THE DAYS GOES BY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Sweeter as the days go by,</a:t>
            </a:r>
          </a:p>
          <a:p>
            <a:pPr marL="0" indent="0">
              <a:buNone/>
            </a:pPr>
            <a:r>
              <a:rPr lang="en-GB" sz="4400" b="1" dirty="0"/>
              <a:t>Sweeter as the days go by,</a:t>
            </a:r>
          </a:p>
          <a:p>
            <a:pPr marL="0" indent="0">
              <a:buNone/>
            </a:pPr>
            <a:r>
              <a:rPr lang="en-GB" sz="4400" b="1" dirty="0"/>
              <a:t>Richer, fuller, deeper,</a:t>
            </a:r>
          </a:p>
          <a:p>
            <a:pPr marL="0" indent="0">
              <a:buNone/>
            </a:pPr>
            <a:r>
              <a:rPr lang="en-GB" sz="4400" b="1" dirty="0"/>
              <a:t>Jesus’ love is sweeter,</a:t>
            </a:r>
          </a:p>
          <a:p>
            <a:pPr marL="0" indent="0">
              <a:buNone/>
            </a:pPr>
            <a:r>
              <a:rPr lang="en-GB" sz="4400" b="1" dirty="0"/>
              <a:t>Sweeter as the days go by.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3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</TotalTime>
  <Words>34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Apothecary</vt:lpstr>
      <vt:lpstr>667  SWEETER AS THE DAYS GOES BY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667 SWEETER AS THE DAYS GOES BY</dc:title>
  <dc:creator>JUDE-MAJASAN</dc:creator>
  <cp:lastModifiedBy>JUDE-MAJASAN</cp:lastModifiedBy>
  <cp:revision>3</cp:revision>
  <dcterms:created xsi:type="dcterms:W3CDTF">2011-11-23T01:24:40Z</dcterms:created>
  <dcterms:modified xsi:type="dcterms:W3CDTF">2011-11-23T01:27:36Z</dcterms:modified>
</cp:coreProperties>
</file>