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5382A-5EFE-4D95-AFA0-92C021B8F013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881E1-354C-4992-A511-CAA475407C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4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881E1-354C-4992-A511-CAA475407C4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24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20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0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34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1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6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6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29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6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1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B2E-0070-4980-8D80-0AEA78D0E04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6981-02B6-423D-9509-8B3139ACDB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437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668</a:t>
            </a:r>
            <a:br>
              <a:rPr lang="en-GB" b="1" dirty="0" smtClean="0"/>
            </a:br>
            <a:r>
              <a:rPr lang="en-GB" b="1" dirty="0" smtClean="0"/>
              <a:t> MINE </a:t>
            </a:r>
            <a:r>
              <a:rPr lang="en-GB" b="1" dirty="0" smtClean="0"/>
              <a:t>MINE</a:t>
            </a:r>
            <a:r>
              <a:rPr lang="en-GB" b="1" dirty="0" smtClean="0"/>
              <a:t> </a:t>
            </a:r>
            <a:r>
              <a:rPr lang="en-GB" b="1" dirty="0" smtClean="0"/>
              <a:t>MINE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600" b="1" dirty="0"/>
              <a:t>Mine </a:t>
            </a:r>
            <a:r>
              <a:rPr lang="en-GB" sz="4600" b="1" dirty="0" err="1"/>
              <a:t>mine</a:t>
            </a:r>
            <a:r>
              <a:rPr lang="en-GB" sz="4600" b="1" dirty="0"/>
              <a:t> </a:t>
            </a:r>
            <a:r>
              <a:rPr lang="en-GB" sz="4600" b="1" dirty="0" err="1"/>
              <a:t>mine</a:t>
            </a:r>
            <a:r>
              <a:rPr lang="en-GB" sz="4600" b="1" dirty="0"/>
              <a:t>, Jesus is mine,</a:t>
            </a:r>
          </a:p>
          <a:p>
            <a:pPr marL="0" indent="0">
              <a:buNone/>
            </a:pPr>
            <a:r>
              <a:rPr lang="en-GB" sz="4600" b="1" dirty="0"/>
              <a:t>Mine </a:t>
            </a:r>
            <a:r>
              <a:rPr lang="en-GB" sz="4600" b="1" dirty="0" err="1"/>
              <a:t>mine</a:t>
            </a:r>
            <a:r>
              <a:rPr lang="en-GB" sz="4600" b="1" dirty="0"/>
              <a:t> </a:t>
            </a:r>
            <a:r>
              <a:rPr lang="en-GB" sz="4600" b="1" dirty="0" err="1"/>
              <a:t>mine</a:t>
            </a:r>
            <a:r>
              <a:rPr lang="en-GB" sz="4600" b="1" dirty="0"/>
              <a:t>, Jesus is mine,</a:t>
            </a:r>
          </a:p>
          <a:p>
            <a:pPr marL="0" indent="0">
              <a:buNone/>
            </a:pPr>
            <a:r>
              <a:rPr lang="en-GB" sz="4600" b="1" dirty="0"/>
              <a:t>Jesus is my Saviour,</a:t>
            </a:r>
          </a:p>
          <a:p>
            <a:pPr marL="0" indent="0">
              <a:buNone/>
            </a:pPr>
            <a:r>
              <a:rPr lang="en-GB" sz="4600" b="1" dirty="0"/>
              <a:t>Day by day</a:t>
            </a:r>
          </a:p>
          <a:p>
            <a:pPr marL="0" indent="0">
              <a:buNone/>
            </a:pPr>
            <a:r>
              <a:rPr lang="en-GB" sz="4600" b="1" dirty="0"/>
              <a:t>Mine </a:t>
            </a:r>
            <a:r>
              <a:rPr lang="en-GB" sz="4600" b="1" dirty="0" err="1"/>
              <a:t>mine</a:t>
            </a:r>
            <a:r>
              <a:rPr lang="en-GB" sz="4600" b="1" dirty="0"/>
              <a:t> </a:t>
            </a:r>
            <a:r>
              <a:rPr lang="en-GB" sz="4600" b="1" dirty="0" err="1"/>
              <a:t>mine</a:t>
            </a:r>
            <a:r>
              <a:rPr lang="en-GB" sz="4600" b="1" dirty="0"/>
              <a:t>, Jesus is mine.</a:t>
            </a:r>
          </a:p>
          <a:p>
            <a:pPr marL="0" indent="0">
              <a:buNone/>
            </a:pPr>
            <a:endParaRPr lang="en-GB" sz="46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1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668  MINE MINE MINE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668 MINE MINE MINE</dc:title>
  <dc:creator>JUDE-MAJASAN</dc:creator>
  <cp:lastModifiedBy>JUDE-MAJASAN</cp:lastModifiedBy>
  <cp:revision>3</cp:revision>
  <dcterms:created xsi:type="dcterms:W3CDTF">2011-11-23T01:28:05Z</dcterms:created>
  <dcterms:modified xsi:type="dcterms:W3CDTF">2011-11-23T01:31:47Z</dcterms:modified>
</cp:coreProperties>
</file>