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E9B5AD-AD8D-4DA8-894C-3227378EE9F6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F64FF2F-CF71-44DE-A242-31383C00E57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669 </a:t>
            </a:r>
            <a:br>
              <a:rPr lang="en-GB" b="1" dirty="0" smtClean="0"/>
            </a:br>
            <a:r>
              <a:rPr lang="en-GB" b="1" dirty="0" smtClean="0"/>
              <a:t>I OWE IT ALL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owe it all to Jesus (2x)</a:t>
            </a:r>
          </a:p>
          <a:p>
            <a:pPr marL="0" indent="0">
              <a:buNone/>
            </a:pPr>
            <a:r>
              <a:rPr lang="en-GB" sz="4400" b="1" dirty="0"/>
              <a:t>If I am ever anything</a:t>
            </a:r>
          </a:p>
          <a:p>
            <a:pPr marL="0" indent="0">
              <a:buNone/>
            </a:pPr>
            <a:r>
              <a:rPr lang="en-GB" sz="4400" b="1" dirty="0"/>
              <a:t>All the praise to Him I bring,</a:t>
            </a:r>
          </a:p>
          <a:p>
            <a:pPr marL="0" indent="0">
              <a:buNone/>
            </a:pPr>
            <a:r>
              <a:rPr lang="en-GB" sz="4400" b="1" dirty="0"/>
              <a:t>I owe it all to Jesus (2x)</a:t>
            </a:r>
          </a:p>
          <a:p>
            <a:pPr marL="0" indent="0">
              <a:buNone/>
            </a:pPr>
            <a:r>
              <a:rPr lang="en-GB" sz="4400" b="1" dirty="0"/>
              <a:t>This song of love from deep within</a:t>
            </a:r>
          </a:p>
          <a:p>
            <a:pPr marL="0" indent="0">
              <a:buNone/>
            </a:pPr>
            <a:r>
              <a:rPr lang="en-GB" sz="4400" b="1" dirty="0"/>
              <a:t>I owe it all to Him.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</TotalTime>
  <Words>46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Apothecary</vt:lpstr>
      <vt:lpstr>669  I OWE IT ALL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669 I OWE IT ALL</dc:title>
  <dc:creator>JUDE-MAJASAN</dc:creator>
  <cp:lastModifiedBy>JUDE-MAJASAN</cp:lastModifiedBy>
  <cp:revision>2</cp:revision>
  <dcterms:created xsi:type="dcterms:W3CDTF">2011-11-23T01:31:59Z</dcterms:created>
  <dcterms:modified xsi:type="dcterms:W3CDTF">2011-11-23T01:35:36Z</dcterms:modified>
</cp:coreProperties>
</file>