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504885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TO BE LIKE JESUS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From Bethlehem’s manger came forth a Stranger,</a:t>
            </a:r>
          </a:p>
          <a:p>
            <a:r>
              <a:rPr lang="en-US" sz="3600" b="1" dirty="0" smtClean="0"/>
              <a:t>On earth I long to be like Him;</a:t>
            </a:r>
          </a:p>
          <a:p>
            <a:r>
              <a:rPr lang="en-US" sz="3600" b="1" dirty="0" smtClean="0"/>
              <a:t>My faithful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how </a:t>
            </a:r>
            <a:r>
              <a:rPr lang="en-US" sz="3600" b="1" smtClean="0"/>
              <a:t>rich </a:t>
            </a:r>
            <a:r>
              <a:rPr lang="en-US" sz="3600" b="1" smtClean="0"/>
              <a:t>His favour</a:t>
            </a:r>
            <a:r>
              <a:rPr lang="en-US" sz="3600" b="1" dirty="0" smtClean="0"/>
              <a:t>!</a:t>
            </a:r>
          </a:p>
          <a:p>
            <a:r>
              <a:rPr lang="en-US" sz="3600" b="1" dirty="0" smtClean="0"/>
              <a:t>On earth I long to be like Him.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7948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To be like Jesus, to be like Jesus,</a:t>
            </a:r>
          </a:p>
          <a:p>
            <a:r>
              <a:rPr lang="en-US" sz="3600" b="1" dirty="0" smtClean="0"/>
              <a:t>On earth I long to be like Him;</a:t>
            </a:r>
          </a:p>
          <a:p>
            <a:r>
              <a:rPr lang="en-US" sz="3600" b="1" dirty="0" smtClean="0"/>
              <a:t>All thru life’s journey from earth to glory</a:t>
            </a:r>
          </a:p>
          <a:p>
            <a:r>
              <a:rPr lang="en-US" sz="3600" b="1" dirty="0" smtClean="0"/>
              <a:t>I only ask to be like Him.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7948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Serene and holy, obedient, lowly,</a:t>
            </a:r>
          </a:p>
          <a:p>
            <a:r>
              <a:rPr lang="en-US" sz="3600" b="1" dirty="0" smtClean="0"/>
              <a:t>On earth I long to be like Him;</a:t>
            </a:r>
          </a:p>
          <a:p>
            <a:r>
              <a:rPr lang="en-US" sz="3600" b="1" dirty="0" smtClean="0"/>
              <a:t>By grace forgiven, an heir of heaven,</a:t>
            </a:r>
          </a:p>
          <a:p>
            <a:r>
              <a:rPr lang="en-US" sz="3600" b="1" dirty="0" smtClean="0"/>
              <a:t>On earth I long to be like Him.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2439</TotalTime>
  <Words>112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71</cp:revision>
  <dcterms:created xsi:type="dcterms:W3CDTF">2010-08-26T04:29:37Z</dcterms:created>
  <dcterms:modified xsi:type="dcterms:W3CDTF">2011-02-20T19:16:16Z</dcterms:modified>
</cp:coreProperties>
</file>