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5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6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4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03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45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8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5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6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9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7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5E3E-523D-4FC8-82A0-2D12863DEC3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E28-3015-4DB9-B5BD-064DF3BE5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24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670 </a:t>
            </a:r>
            <a:br>
              <a:rPr lang="en-GB" b="1" dirty="0" smtClean="0"/>
            </a:br>
            <a:r>
              <a:rPr lang="en-GB" b="1" dirty="0" smtClean="0"/>
              <a:t>I SAW THE LORD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/>
              <a:t>I saw the Lord, I saw the Lord.</a:t>
            </a:r>
          </a:p>
          <a:p>
            <a:pPr marL="0" indent="0">
              <a:buNone/>
            </a:pPr>
            <a:r>
              <a:rPr lang="en-GB" sz="4000" b="1" dirty="0"/>
              <a:t>He was high and lifted up</a:t>
            </a:r>
          </a:p>
          <a:p>
            <a:pPr marL="0" indent="0">
              <a:buNone/>
            </a:pPr>
            <a:r>
              <a:rPr lang="en-GB" sz="4000" b="1" dirty="0"/>
              <a:t>And His train filled the temple</a:t>
            </a:r>
          </a:p>
          <a:p>
            <a:pPr marL="0" indent="0">
              <a:buNone/>
            </a:pPr>
            <a:r>
              <a:rPr lang="en-GB" sz="4000" b="1" dirty="0"/>
              <a:t>He was high and lifted up</a:t>
            </a:r>
          </a:p>
          <a:p>
            <a:pPr marL="0" indent="0">
              <a:buNone/>
            </a:pPr>
            <a:r>
              <a:rPr lang="en-GB" sz="4000" b="1" dirty="0"/>
              <a:t>And His train filled the temple.</a:t>
            </a:r>
          </a:p>
          <a:p>
            <a:pPr marL="0" indent="0">
              <a:buNone/>
            </a:pPr>
            <a:r>
              <a:rPr lang="en-GB" sz="4000" b="1" dirty="0"/>
              <a:t>The angels cried “Holy”</a:t>
            </a:r>
          </a:p>
          <a:p>
            <a:pPr marL="0" indent="0">
              <a:buNone/>
            </a:pPr>
            <a:r>
              <a:rPr lang="en-GB" sz="4000" b="1" dirty="0"/>
              <a:t>The angels cried “Holy”</a:t>
            </a:r>
          </a:p>
          <a:p>
            <a:pPr marL="0" indent="0">
              <a:buNone/>
            </a:pPr>
            <a:r>
              <a:rPr lang="en-GB" sz="4000" b="1" dirty="0"/>
              <a:t>The angels cried “Holy unto the Lord.”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0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670  I SAW THE LORD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670 I SAW THE LORD</dc:title>
  <dc:creator>JUDE-MAJASAN</dc:creator>
  <cp:lastModifiedBy>JUDE-MAJASAN</cp:lastModifiedBy>
  <cp:revision>2</cp:revision>
  <dcterms:created xsi:type="dcterms:W3CDTF">2011-11-23T01:35:46Z</dcterms:created>
  <dcterms:modified xsi:type="dcterms:W3CDTF">2011-11-23T01:38:42Z</dcterms:modified>
</cp:coreProperties>
</file>