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79BE-7678-46B2-8FBB-AD916596845B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0EE7936-1DEC-44B2-8DF3-93D84178EBB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79BE-7678-46B2-8FBB-AD916596845B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7936-1DEC-44B2-8DF3-93D84178EBB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0EE7936-1DEC-44B2-8DF3-93D84178EBB8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79BE-7678-46B2-8FBB-AD916596845B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79BE-7678-46B2-8FBB-AD916596845B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0EE7936-1DEC-44B2-8DF3-93D84178EBB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79BE-7678-46B2-8FBB-AD916596845B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0EE7936-1DEC-44B2-8DF3-93D84178EBB8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17B79BE-7678-46B2-8FBB-AD916596845B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7936-1DEC-44B2-8DF3-93D84178EBB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79BE-7678-46B2-8FBB-AD916596845B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0EE7936-1DEC-44B2-8DF3-93D84178EBB8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79BE-7678-46B2-8FBB-AD916596845B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0EE7936-1DEC-44B2-8DF3-93D84178EB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79BE-7678-46B2-8FBB-AD916596845B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EE7936-1DEC-44B2-8DF3-93D84178EB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0EE7936-1DEC-44B2-8DF3-93D84178EBB8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79BE-7678-46B2-8FBB-AD916596845B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0EE7936-1DEC-44B2-8DF3-93D84178EBB8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17B79BE-7678-46B2-8FBB-AD916596845B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17B79BE-7678-46B2-8FBB-AD916596845B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0EE7936-1DEC-44B2-8DF3-93D84178EBB8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671</a:t>
            </a:r>
            <a:br>
              <a:rPr lang="en-GB" b="1" dirty="0" smtClean="0"/>
            </a:br>
            <a:r>
              <a:rPr lang="en-GB" b="1" dirty="0" smtClean="0"/>
              <a:t> I WANT TO THANK YOU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8579296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000" b="1" dirty="0"/>
              <a:t>Jesus I just want to thank you (</a:t>
            </a:r>
            <a:r>
              <a:rPr lang="en-GB" sz="3000" b="1" dirty="0" smtClean="0"/>
              <a:t>3x)</a:t>
            </a:r>
            <a:endParaRPr lang="en-GB" sz="3000" b="1" dirty="0"/>
          </a:p>
          <a:p>
            <a:pPr marL="0" indent="0">
              <a:buNone/>
            </a:pPr>
            <a:r>
              <a:rPr lang="en-GB" sz="3000" b="1" dirty="0"/>
              <a:t>Thank you for saving my soul.</a:t>
            </a:r>
          </a:p>
          <a:p>
            <a:pPr marL="0" indent="0">
              <a:buNone/>
            </a:pPr>
            <a:r>
              <a:rPr lang="en-GB" sz="3000" b="1" dirty="0"/>
              <a:t>Praise the Lord, Praise the Lord,</a:t>
            </a:r>
          </a:p>
          <a:p>
            <a:pPr marL="0" indent="0">
              <a:buNone/>
            </a:pPr>
            <a:r>
              <a:rPr lang="en-GB" sz="3000" b="1" dirty="0"/>
              <a:t>Praise the Lord, Hallelujah!</a:t>
            </a:r>
          </a:p>
          <a:p>
            <a:pPr marL="0" indent="0">
              <a:buNone/>
            </a:pPr>
            <a:r>
              <a:rPr lang="en-GB" sz="3000" b="1" dirty="0"/>
              <a:t>Praise the Lord, Praise the Lord,</a:t>
            </a:r>
          </a:p>
          <a:p>
            <a:pPr marL="0" indent="0">
              <a:buNone/>
            </a:pPr>
            <a:r>
              <a:rPr lang="en-GB" sz="3000" b="1" dirty="0"/>
              <a:t>Praise the Lord, Hallelujah.</a:t>
            </a:r>
          </a:p>
          <a:p>
            <a:pPr marL="0" indent="0">
              <a:buNone/>
            </a:pPr>
            <a:r>
              <a:rPr lang="en-GB" sz="3000" b="1" dirty="0"/>
              <a:t>Kings of kings and Lord of lords,</a:t>
            </a:r>
          </a:p>
          <a:p>
            <a:pPr marL="0" indent="0">
              <a:buNone/>
            </a:pPr>
            <a:r>
              <a:rPr lang="en-GB" sz="3000" b="1" dirty="0"/>
              <a:t>Praise His name </a:t>
            </a:r>
            <a:r>
              <a:rPr lang="en-GB" sz="3000" b="1" dirty="0" smtClean="0"/>
              <a:t>forever, Praise </a:t>
            </a:r>
            <a:r>
              <a:rPr lang="en-GB" sz="3000" b="1" dirty="0"/>
              <a:t>the Lord (</a:t>
            </a:r>
            <a:r>
              <a:rPr lang="en-GB" sz="3000" b="1" dirty="0" smtClean="0"/>
              <a:t>3x)</a:t>
            </a:r>
            <a:endParaRPr lang="en-GB" sz="3000" b="1" dirty="0"/>
          </a:p>
          <a:p>
            <a:pPr marL="0" indent="0">
              <a:buNone/>
            </a:pPr>
            <a:r>
              <a:rPr lang="en-GB" sz="3000" b="1" dirty="0"/>
              <a:t>Hallelujah.</a:t>
            </a:r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84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</TotalTime>
  <Words>67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Civic</vt:lpstr>
      <vt:lpstr>671  I WANT TO 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671 I WANT TO THANK YOU</dc:title>
  <dc:creator>JUDE-MAJASAN</dc:creator>
  <cp:lastModifiedBy>JUDE-MAJASAN</cp:lastModifiedBy>
  <cp:revision>2</cp:revision>
  <dcterms:created xsi:type="dcterms:W3CDTF">2011-11-23T01:38:59Z</dcterms:created>
  <dcterms:modified xsi:type="dcterms:W3CDTF">2011-11-23T01:43:44Z</dcterms:modified>
</cp:coreProperties>
</file>