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5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7DC-F138-47F3-B4F3-CAFD192636A8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A44F-BEEA-43E5-81F6-1F8DD602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3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672</a:t>
            </a:r>
            <a:br>
              <a:rPr lang="en-GB" b="1" dirty="0" smtClean="0"/>
            </a:br>
            <a:r>
              <a:rPr lang="en-GB" b="1" dirty="0" smtClean="0"/>
              <a:t> THERE IS A RIVER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There is a river,</a:t>
            </a:r>
          </a:p>
          <a:p>
            <a:pPr marL="0" indent="0">
              <a:buNone/>
            </a:pPr>
            <a:r>
              <a:rPr lang="en-GB" sz="3800" b="1" dirty="0"/>
              <a:t>That flows from deep within,</a:t>
            </a:r>
          </a:p>
          <a:p>
            <a:pPr marL="0" indent="0">
              <a:buNone/>
            </a:pPr>
            <a:r>
              <a:rPr lang="en-GB" sz="3800" b="1" dirty="0"/>
              <a:t>There is a fountain,</a:t>
            </a:r>
          </a:p>
          <a:p>
            <a:pPr marL="0" indent="0">
              <a:buNone/>
            </a:pPr>
            <a:r>
              <a:rPr lang="en-GB" sz="3800" b="1" dirty="0"/>
              <a:t>That frees my soul from sin,</a:t>
            </a:r>
          </a:p>
          <a:p>
            <a:pPr marL="0" indent="0">
              <a:buNone/>
            </a:pPr>
            <a:r>
              <a:rPr lang="en-GB" sz="3800" b="1" dirty="0"/>
              <a:t>Come to this water,</a:t>
            </a:r>
          </a:p>
          <a:p>
            <a:pPr marL="0" indent="0">
              <a:buNone/>
            </a:pPr>
            <a:r>
              <a:rPr lang="en-GB" sz="3800" b="1" dirty="0"/>
              <a:t>There is a vast supply,</a:t>
            </a:r>
          </a:p>
          <a:p>
            <a:pPr marL="0" indent="0">
              <a:buNone/>
            </a:pPr>
            <a:r>
              <a:rPr lang="en-GB" sz="3800" b="1" dirty="0"/>
              <a:t>There is river,</a:t>
            </a:r>
          </a:p>
          <a:p>
            <a:pPr marL="0" indent="0">
              <a:buNone/>
            </a:pPr>
            <a:r>
              <a:rPr lang="en-GB" sz="3800" b="1" dirty="0"/>
              <a:t>That never shall run dry.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4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981075"/>
            <a:ext cx="8578850" cy="587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There came a Voice from heaven,</a:t>
            </a:r>
          </a:p>
          <a:p>
            <a:pPr marL="0" indent="0">
              <a:buNone/>
            </a:pPr>
            <a:r>
              <a:rPr lang="en-GB" sz="4000" b="1" dirty="0"/>
              <a:t>As a rushing Mighty wind,</a:t>
            </a:r>
          </a:p>
          <a:p>
            <a:pPr marL="0" indent="0">
              <a:buNone/>
            </a:pPr>
            <a:r>
              <a:rPr lang="en-GB" sz="4000" b="1" dirty="0"/>
              <a:t>It filled their hearts with singing,</a:t>
            </a:r>
          </a:p>
          <a:p>
            <a:pPr marL="0" indent="0">
              <a:buNone/>
            </a:pPr>
            <a:r>
              <a:rPr lang="en-GB" sz="4000" b="1" dirty="0"/>
              <a:t>And gave them peace within,</a:t>
            </a:r>
          </a:p>
          <a:p>
            <a:pPr marL="0" indent="0">
              <a:buNone/>
            </a:pPr>
            <a:r>
              <a:rPr lang="en-GB" sz="4000" b="1" dirty="0"/>
              <a:t>The prophet gave the promise,</a:t>
            </a:r>
          </a:p>
          <a:p>
            <a:pPr marL="0" indent="0">
              <a:buNone/>
            </a:pPr>
            <a:r>
              <a:rPr lang="en-GB" sz="4000" b="1" dirty="0"/>
              <a:t>The Spirit will descend,</a:t>
            </a:r>
          </a:p>
          <a:p>
            <a:pPr marL="0" indent="0">
              <a:buNone/>
            </a:pPr>
            <a:r>
              <a:rPr lang="en-GB" sz="4000" b="1" dirty="0"/>
              <a:t>And out of your inner being,</a:t>
            </a:r>
          </a:p>
          <a:p>
            <a:pPr marL="0" indent="0">
              <a:buNone/>
            </a:pPr>
            <a:r>
              <a:rPr lang="en-GB" sz="4000" b="1" dirty="0"/>
              <a:t>A river with no end.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9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672  THERE IS A RIVER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672 THERE IS A RIVER</dc:title>
  <dc:creator>JUDE-MAJASAN</dc:creator>
  <cp:lastModifiedBy>JUDE-MAJASAN</cp:lastModifiedBy>
  <cp:revision>2</cp:revision>
  <dcterms:created xsi:type="dcterms:W3CDTF">2011-11-23T01:43:50Z</dcterms:created>
  <dcterms:modified xsi:type="dcterms:W3CDTF">2011-11-23T01:48:37Z</dcterms:modified>
</cp:coreProperties>
</file>