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74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0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5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03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83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1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0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05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7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B12A-60BC-4F5F-B256-97251085E4B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DC38-F223-48E7-9531-5DC872073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07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673</a:t>
            </a:r>
            <a:br>
              <a:rPr lang="en-GB" b="1" dirty="0" smtClean="0"/>
            </a:br>
            <a:r>
              <a:rPr lang="en-GB" b="1" dirty="0" smtClean="0"/>
              <a:t> MY HOME SWEET HOME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Walking along life’s road one day,</a:t>
            </a:r>
          </a:p>
          <a:p>
            <a:pPr marL="0" indent="0">
              <a:buNone/>
            </a:pPr>
            <a:r>
              <a:rPr lang="en-GB" sz="4400" b="1" dirty="0"/>
              <a:t>I heard a voice so sweetly say,</a:t>
            </a:r>
          </a:p>
          <a:p>
            <a:pPr marL="0" indent="0">
              <a:buNone/>
            </a:pPr>
            <a:r>
              <a:rPr lang="en-GB" sz="4400" b="1" dirty="0"/>
              <a:t>“A place up in heaven I’m building thee,</a:t>
            </a:r>
          </a:p>
          <a:p>
            <a:pPr marL="0" indent="0">
              <a:buNone/>
            </a:pPr>
            <a:r>
              <a:rPr lang="en-GB" sz="4400" b="1" dirty="0"/>
              <a:t>A beautiful, beautiful home.”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51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32859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Home, sweet home, home sweet home,</a:t>
            </a:r>
          </a:p>
          <a:p>
            <a:pPr marL="0" indent="0">
              <a:buNone/>
            </a:pPr>
            <a:r>
              <a:rPr lang="en-GB" sz="4400" b="1" dirty="0"/>
              <a:t>Where I’ll never roam,</a:t>
            </a:r>
          </a:p>
          <a:p>
            <a:pPr marL="0" indent="0">
              <a:buNone/>
            </a:pPr>
            <a:r>
              <a:rPr lang="en-GB" sz="4400" b="1" dirty="0"/>
              <a:t>I see the light of that city so bright,</a:t>
            </a:r>
          </a:p>
          <a:p>
            <a:pPr marL="0" indent="0">
              <a:buNone/>
            </a:pPr>
            <a:r>
              <a:rPr lang="en-GB" sz="4400" b="1" dirty="0"/>
              <a:t>My home sweet home.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90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196752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Loved ones upon that shore I’ll meet,</a:t>
            </a:r>
          </a:p>
          <a:p>
            <a:pPr marL="0" indent="0">
              <a:buNone/>
            </a:pPr>
            <a:r>
              <a:rPr lang="en-GB" sz="4400" b="1" dirty="0"/>
              <a:t>Casting their crowns at Jesus’ feet,</a:t>
            </a:r>
          </a:p>
          <a:p>
            <a:pPr marL="0" indent="0">
              <a:buNone/>
            </a:pPr>
            <a:r>
              <a:rPr lang="en-GB" sz="4400" b="1" dirty="0"/>
              <a:t>I’ll worship and praise Him forever more,</a:t>
            </a:r>
          </a:p>
          <a:p>
            <a:pPr marL="0" indent="0">
              <a:buNone/>
            </a:pPr>
            <a:r>
              <a:rPr lang="en-GB" sz="4400" b="1" dirty="0"/>
              <a:t>In my beautiful, beautiful home.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46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Life’s day is short I soon shall go,</a:t>
            </a:r>
          </a:p>
          <a:p>
            <a:pPr marL="0" indent="0">
              <a:buNone/>
            </a:pPr>
            <a:r>
              <a:rPr lang="en-GB" sz="4400" b="1" dirty="0"/>
              <a:t>To be with Him who loved me so,</a:t>
            </a:r>
          </a:p>
          <a:p>
            <a:pPr marL="0" indent="0">
              <a:buNone/>
            </a:pPr>
            <a:r>
              <a:rPr lang="en-GB" sz="4400" b="1" dirty="0"/>
              <a:t>I see in the distance that shining shore,</a:t>
            </a:r>
          </a:p>
          <a:p>
            <a:pPr marL="0" indent="0">
              <a:buNone/>
            </a:pPr>
            <a:r>
              <a:rPr lang="en-GB" sz="4400" b="1" dirty="0"/>
              <a:t>My beautiful, beautiful home.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84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673  MY HOME SWEET HOME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673 MY HOME SWEET HOME</dc:title>
  <dc:creator>JUDE-MAJASAN</dc:creator>
  <cp:lastModifiedBy>JUDE-MAJASAN</cp:lastModifiedBy>
  <cp:revision>3</cp:revision>
  <dcterms:created xsi:type="dcterms:W3CDTF">2011-11-23T01:48:50Z</dcterms:created>
  <dcterms:modified xsi:type="dcterms:W3CDTF">2011-11-23T02:21:22Z</dcterms:modified>
</cp:coreProperties>
</file>