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3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6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1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96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2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7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07F6-5030-4593-8A4B-E2F50C953031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E450-C504-4103-B4AC-C0EEAAEE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4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674 </a:t>
            </a:r>
            <a:br>
              <a:rPr lang="en-GB" b="1" dirty="0" smtClean="0"/>
            </a:br>
            <a:r>
              <a:rPr lang="en-GB" b="1" dirty="0" smtClean="0"/>
              <a:t>BURDENS ARE LIFTED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5000" b="1" dirty="0"/>
              <a:t>Burdens are lifted at Calvary</a:t>
            </a:r>
          </a:p>
          <a:p>
            <a:pPr marL="0" indent="0">
              <a:buNone/>
            </a:pPr>
            <a:r>
              <a:rPr lang="en-GB" sz="5000" b="1" dirty="0"/>
              <a:t>Calvary, Calvary,</a:t>
            </a:r>
          </a:p>
          <a:p>
            <a:pPr marL="0" indent="0">
              <a:buNone/>
            </a:pPr>
            <a:r>
              <a:rPr lang="en-GB" sz="5000" b="1" dirty="0"/>
              <a:t>Burdens are lifted at Calvary,</a:t>
            </a:r>
          </a:p>
          <a:p>
            <a:pPr marL="0" indent="0">
              <a:buNone/>
            </a:pPr>
            <a:r>
              <a:rPr lang="en-GB" sz="5000" b="1" dirty="0"/>
              <a:t>Jesus will meet you there.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12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674  BURDENS ARE LIFTED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674 BURDENS ARE LIFTED</dc:title>
  <dc:creator>JUDE-MAJASAN</dc:creator>
  <cp:lastModifiedBy>JUDE-MAJASAN</cp:lastModifiedBy>
  <cp:revision>2</cp:revision>
  <dcterms:created xsi:type="dcterms:W3CDTF">2011-11-23T02:21:33Z</dcterms:created>
  <dcterms:modified xsi:type="dcterms:W3CDTF">2011-11-23T02:24:49Z</dcterms:modified>
</cp:coreProperties>
</file>