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51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4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1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86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1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5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9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E023-96AE-4372-AE3B-7DB937411C2B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5312-84E9-4529-B055-9428FD3D3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84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675 </a:t>
            </a:r>
            <a:br>
              <a:rPr lang="en-GB" b="1" dirty="0" smtClean="0"/>
            </a:br>
            <a:r>
              <a:rPr lang="en-GB" b="1" dirty="0" smtClean="0"/>
              <a:t>WORTHY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800" b="1" dirty="0"/>
              <a:t>Worthy, </a:t>
            </a:r>
            <a:r>
              <a:rPr lang="en-GB" sz="4800" b="1" dirty="0" smtClean="0"/>
              <a:t>worthy, is the Lamb</a:t>
            </a:r>
          </a:p>
          <a:p>
            <a:pPr marL="0" indent="0">
              <a:buNone/>
            </a:pPr>
            <a:r>
              <a:rPr lang="en-GB" sz="4800" b="1" dirty="0" smtClean="0"/>
              <a:t>Worthy, worthy, is the Lamb</a:t>
            </a:r>
          </a:p>
          <a:p>
            <a:pPr marL="0" indent="0">
              <a:buNone/>
            </a:pPr>
            <a:r>
              <a:rPr lang="en-GB" sz="4800" b="1" dirty="0" smtClean="0"/>
              <a:t>Worthy, worthy, is the Lamb </a:t>
            </a:r>
          </a:p>
          <a:p>
            <a:pPr marL="0" indent="0">
              <a:buNone/>
            </a:pPr>
            <a:r>
              <a:rPr lang="en-GB" sz="4800" b="1" dirty="0" smtClean="0"/>
              <a:t>That was </a:t>
            </a:r>
            <a:r>
              <a:rPr lang="en-GB" sz="4800" b="1" dirty="0"/>
              <a:t>slain.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78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b="1" dirty="0" smtClean="0"/>
              <a:t>Praise Him Hallelujah</a:t>
            </a:r>
          </a:p>
          <a:p>
            <a:pPr marL="0" indent="0">
              <a:buNone/>
            </a:pPr>
            <a:r>
              <a:rPr lang="en-GB" sz="4800" b="1" dirty="0" smtClean="0"/>
              <a:t>Praise Him Hallelujah</a:t>
            </a:r>
          </a:p>
          <a:p>
            <a:pPr marL="0" indent="0">
              <a:buNone/>
            </a:pPr>
            <a:r>
              <a:rPr lang="en-GB" sz="4800" b="1" dirty="0" smtClean="0"/>
              <a:t>Praise Him Hallelujah</a:t>
            </a:r>
          </a:p>
          <a:p>
            <a:pPr marL="0" indent="0">
              <a:buNone/>
            </a:pPr>
            <a:r>
              <a:rPr lang="en-GB" sz="4800" b="1" dirty="0" smtClean="0"/>
              <a:t>Praise </a:t>
            </a:r>
            <a:r>
              <a:rPr lang="en-GB" sz="4800" b="1" smtClean="0"/>
              <a:t>the </a:t>
            </a:r>
            <a:r>
              <a:rPr lang="en-GB" sz="4800" b="1" smtClean="0"/>
              <a:t>Lord.</a:t>
            </a:r>
            <a:endParaRPr lang="en-GB" sz="4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41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GB" sz="4800" b="1" dirty="0"/>
              <a:t>(Love Him…)</a:t>
            </a:r>
          </a:p>
          <a:p>
            <a:r>
              <a:rPr lang="en-GB" sz="4800" b="1" dirty="0"/>
              <a:t>(Serve Him…)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80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675  WORTHY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675 WORTHY</dc:title>
  <dc:creator>JUDE-MAJASAN</dc:creator>
  <cp:lastModifiedBy>BBF</cp:lastModifiedBy>
  <cp:revision>3</cp:revision>
  <dcterms:created xsi:type="dcterms:W3CDTF">2011-11-23T02:24:54Z</dcterms:created>
  <dcterms:modified xsi:type="dcterms:W3CDTF">2019-08-18T09:35:35Z</dcterms:modified>
</cp:coreProperties>
</file>