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21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3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1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3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2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0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11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6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528D-7D97-49A3-8A5E-AA07C90CD23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BF6B-1AB7-4CC6-A972-B8D7B2AB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30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676 </a:t>
            </a:r>
            <a:br>
              <a:rPr lang="en-GB" b="1" dirty="0" smtClean="0"/>
            </a:br>
            <a:r>
              <a:rPr lang="en-GB" b="1" dirty="0" smtClean="0"/>
              <a:t>SOMETHING A-BURNING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There is something </a:t>
            </a:r>
            <a:r>
              <a:rPr lang="en-GB" sz="4000" b="1" dirty="0" smtClean="0"/>
              <a:t>a-burning </a:t>
            </a:r>
            <a:r>
              <a:rPr lang="en-GB" sz="4000" b="1" dirty="0"/>
              <a:t>in my soul</a:t>
            </a:r>
          </a:p>
          <a:p>
            <a:pPr marL="0" indent="0">
              <a:buNone/>
            </a:pPr>
            <a:r>
              <a:rPr lang="en-GB" sz="4000" b="1" dirty="0"/>
              <a:t>There is something </a:t>
            </a:r>
            <a:r>
              <a:rPr lang="en-GB" sz="4000" b="1" dirty="0" smtClean="0"/>
              <a:t>a-burning </a:t>
            </a:r>
            <a:r>
              <a:rPr lang="en-GB" sz="4000" b="1" dirty="0"/>
              <a:t>in my soul</a:t>
            </a:r>
          </a:p>
          <a:p>
            <a:pPr marL="0" indent="0">
              <a:buNone/>
            </a:pPr>
            <a:r>
              <a:rPr lang="en-GB" sz="4000" b="1" dirty="0"/>
              <a:t>When I sing, when I pray, and all the live</a:t>
            </a:r>
          </a:p>
          <a:p>
            <a:pPr marL="0" indent="0">
              <a:buNone/>
            </a:pPr>
            <a:r>
              <a:rPr lang="en-GB" sz="4000" b="1" dirty="0"/>
              <a:t>long day</a:t>
            </a:r>
          </a:p>
          <a:p>
            <a:pPr marL="0" indent="0">
              <a:buNone/>
            </a:pPr>
            <a:r>
              <a:rPr lang="en-GB" sz="4000" b="1" dirty="0"/>
              <a:t>There is something </a:t>
            </a:r>
            <a:r>
              <a:rPr lang="en-GB" sz="4000" b="1" dirty="0" smtClean="0"/>
              <a:t>a-burning </a:t>
            </a:r>
            <a:r>
              <a:rPr lang="en-GB" sz="4000" b="1" dirty="0"/>
              <a:t>in my soul.</a:t>
            </a:r>
          </a:p>
          <a:p>
            <a:endParaRPr lang="en-GB" sz="40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17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6588" y="1196975"/>
            <a:ext cx="8507412" cy="554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Peter had something burning in his soul</a:t>
            </a:r>
          </a:p>
          <a:p>
            <a:pPr marL="0" indent="0">
              <a:buNone/>
            </a:pPr>
            <a:r>
              <a:rPr lang="en-GB" sz="4000" b="1" dirty="0"/>
              <a:t>Peter had something burning in his soul</a:t>
            </a:r>
          </a:p>
          <a:p>
            <a:pPr marL="0" indent="0">
              <a:buNone/>
            </a:pPr>
            <a:r>
              <a:rPr lang="en-GB" sz="4000" b="1" dirty="0"/>
              <a:t>When he preached that great day</a:t>
            </a:r>
          </a:p>
          <a:p>
            <a:pPr marL="0" indent="0">
              <a:buNone/>
            </a:pPr>
            <a:r>
              <a:rPr lang="en-GB" sz="4000" b="1" dirty="0"/>
              <a:t>Three thousand sinners prayed</a:t>
            </a:r>
          </a:p>
          <a:p>
            <a:pPr marL="0" indent="0">
              <a:buNone/>
            </a:pPr>
            <a:r>
              <a:rPr lang="en-GB" sz="4000" b="1" dirty="0"/>
              <a:t>Peter had something burning in his soul.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4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8025" y="908050"/>
            <a:ext cx="8435975" cy="576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Don’t you want something burning in </a:t>
            </a:r>
            <a:r>
              <a:rPr lang="en-GB" sz="4000" b="1" dirty="0" smtClean="0"/>
              <a:t>your soul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Don’t you want something burning in </a:t>
            </a:r>
            <a:r>
              <a:rPr lang="en-GB" sz="4000" b="1" dirty="0" smtClean="0"/>
              <a:t>your soul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Cry aloud to the Lord</a:t>
            </a:r>
          </a:p>
          <a:p>
            <a:pPr marL="0" indent="0">
              <a:buNone/>
            </a:pPr>
            <a:r>
              <a:rPr lang="en-GB" sz="4000" b="1" dirty="0"/>
              <a:t>Believe His precious Word</a:t>
            </a:r>
          </a:p>
          <a:p>
            <a:pPr marL="0" indent="0">
              <a:buNone/>
            </a:pPr>
            <a:r>
              <a:rPr lang="en-GB" sz="4000" b="1" dirty="0"/>
              <a:t>Then you’ll have something burning in</a:t>
            </a:r>
          </a:p>
          <a:p>
            <a:pPr marL="0" indent="0">
              <a:buNone/>
            </a:pPr>
            <a:r>
              <a:rPr lang="en-GB" sz="4000" b="1" dirty="0"/>
              <a:t>your soul.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51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676  SOMETHING A-BURNING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676 SOMETHING A-BURNING</dc:title>
  <dc:creator>JUDE-MAJASAN</dc:creator>
  <cp:lastModifiedBy>JUDE-MAJASAN</cp:lastModifiedBy>
  <cp:revision>2</cp:revision>
  <dcterms:created xsi:type="dcterms:W3CDTF">2011-11-23T02:31:24Z</dcterms:created>
  <dcterms:modified xsi:type="dcterms:W3CDTF">2011-11-23T02:38:10Z</dcterms:modified>
</cp:coreProperties>
</file>