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F8C7-171E-45E0-B4B2-88ECE43C0487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A8B2-A0F7-4366-96D4-35999D389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36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F8C7-171E-45E0-B4B2-88ECE43C0487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A8B2-A0F7-4366-96D4-35999D389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92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F8C7-171E-45E0-B4B2-88ECE43C0487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A8B2-A0F7-4366-96D4-35999D389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07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F8C7-171E-45E0-B4B2-88ECE43C0487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A8B2-A0F7-4366-96D4-35999D389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42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F8C7-171E-45E0-B4B2-88ECE43C0487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A8B2-A0F7-4366-96D4-35999D389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5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F8C7-171E-45E0-B4B2-88ECE43C0487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A8B2-A0F7-4366-96D4-35999D389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1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F8C7-171E-45E0-B4B2-88ECE43C0487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A8B2-A0F7-4366-96D4-35999D389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47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F8C7-171E-45E0-B4B2-88ECE43C0487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A8B2-A0F7-4366-96D4-35999D389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08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F8C7-171E-45E0-B4B2-88ECE43C0487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A8B2-A0F7-4366-96D4-35999D389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86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F8C7-171E-45E0-B4B2-88ECE43C0487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A8B2-A0F7-4366-96D4-35999D389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97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F8C7-171E-45E0-B4B2-88ECE43C0487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A8B2-A0F7-4366-96D4-35999D389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27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0F8C7-171E-45E0-B4B2-88ECE43C0487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A8B2-A0F7-4366-96D4-35999D389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013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677</a:t>
            </a:r>
            <a:br>
              <a:rPr lang="en-GB" b="1" dirty="0" smtClean="0"/>
            </a:br>
            <a:r>
              <a:rPr lang="en-GB" b="1" dirty="0" smtClean="0"/>
              <a:t> DEAR LORD FORGIVE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5184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If I have wounded some poor soul today,</a:t>
            </a:r>
          </a:p>
          <a:p>
            <a:pPr marL="0" indent="0">
              <a:buNone/>
            </a:pPr>
            <a:r>
              <a:rPr lang="en-GB" sz="4400" b="1" dirty="0"/>
              <a:t>If I have caused one foot to go astray,</a:t>
            </a:r>
          </a:p>
          <a:p>
            <a:pPr marL="0" indent="0">
              <a:buNone/>
            </a:pPr>
            <a:r>
              <a:rPr lang="en-GB" sz="4400" b="1" dirty="0"/>
              <a:t>If I have walked in my own wilful way,</a:t>
            </a:r>
          </a:p>
          <a:p>
            <a:pPr marL="0" indent="0">
              <a:buNone/>
            </a:pPr>
            <a:r>
              <a:rPr lang="en-GB" sz="4400" b="1" dirty="0"/>
              <a:t>Dear Lord Forgive.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311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If I have uttered idle words in vain,</a:t>
            </a:r>
          </a:p>
          <a:p>
            <a:pPr marL="0" indent="0">
              <a:buNone/>
            </a:pPr>
            <a:r>
              <a:rPr lang="en-GB" sz="4400" b="1" dirty="0"/>
              <a:t>If I have turned aside from want or pain,</a:t>
            </a:r>
          </a:p>
          <a:p>
            <a:pPr marL="0" indent="0">
              <a:buNone/>
            </a:pPr>
            <a:r>
              <a:rPr lang="en-GB" sz="4400" b="1" dirty="0"/>
              <a:t>Lest I offend some other through the strain,</a:t>
            </a:r>
          </a:p>
          <a:p>
            <a:pPr marL="0" indent="0">
              <a:buNone/>
            </a:pPr>
            <a:r>
              <a:rPr lang="en-GB" sz="4400" b="1" dirty="0"/>
              <a:t>Dear Lord Forgive.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537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412776"/>
            <a:ext cx="8229600" cy="49974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Forgive these sins I have confessed to Thee,</a:t>
            </a:r>
          </a:p>
          <a:p>
            <a:pPr marL="0" indent="0">
              <a:buNone/>
            </a:pPr>
            <a:r>
              <a:rPr lang="en-GB" sz="4400" b="1" dirty="0"/>
              <a:t>Forgive the Secret Sins I do not see,</a:t>
            </a:r>
          </a:p>
          <a:p>
            <a:pPr marL="0" indent="0">
              <a:buNone/>
            </a:pPr>
            <a:r>
              <a:rPr lang="en-GB" sz="4400" b="1" dirty="0"/>
              <a:t>Guide me love me and my keeper be,</a:t>
            </a:r>
          </a:p>
          <a:p>
            <a:pPr marL="0" indent="0">
              <a:buNone/>
            </a:pPr>
            <a:r>
              <a:rPr lang="en-GB" sz="4400" b="1" dirty="0"/>
              <a:t>Dear Lord Forgive.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946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97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677  DEAR LORD FORGIVE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677 DEAR LORD FORGIVE</dc:title>
  <dc:creator>JUDE-MAJASAN</dc:creator>
  <cp:lastModifiedBy>JUDE-MAJASAN</cp:lastModifiedBy>
  <cp:revision>2</cp:revision>
  <dcterms:created xsi:type="dcterms:W3CDTF">2011-11-23T02:38:22Z</dcterms:created>
  <dcterms:modified xsi:type="dcterms:W3CDTF">2011-11-23T02:43:52Z</dcterms:modified>
</cp:coreProperties>
</file>