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462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7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A581-CC55-401A-B3FE-30964D3531A6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8D86-478B-4BCC-A146-96CBFB5A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7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678 </a:t>
            </a:r>
            <a:br>
              <a:rPr lang="en-GB" b="1" dirty="0"/>
            </a:br>
            <a:r>
              <a:rPr lang="en-GB" b="1" dirty="0"/>
              <a:t>THANK YOU JESUS AMEN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6347048" cy="36290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Thank you Jesus, Amen </a:t>
            </a:r>
          </a:p>
          <a:p>
            <a:pPr marL="0" indent="0">
              <a:buNone/>
            </a:pPr>
            <a:r>
              <a:rPr lang="en-GB" sz="4400" b="1" dirty="0"/>
              <a:t>Thank you Jesus, Amen</a:t>
            </a:r>
          </a:p>
          <a:p>
            <a:pPr marL="0" indent="0">
              <a:buNone/>
            </a:pPr>
            <a:r>
              <a:rPr lang="en-GB" sz="4400" b="1" dirty="0"/>
              <a:t>Thank you Jesus, Amen</a:t>
            </a:r>
          </a:p>
          <a:p>
            <a:pPr marL="0" indent="0">
              <a:buNone/>
            </a:pPr>
            <a:r>
              <a:rPr lang="en-GB" sz="4400" b="1" dirty="0"/>
              <a:t>O hallelujah, Amen.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6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678  THANK YOU JESUS AMEN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678 THANK YOU JESUS AMEN</dc:title>
  <dc:creator>JUDE-MAJASAN</dc:creator>
  <cp:lastModifiedBy>BBF</cp:lastModifiedBy>
  <cp:revision>5</cp:revision>
  <dcterms:created xsi:type="dcterms:W3CDTF">2011-11-23T02:44:09Z</dcterms:created>
  <dcterms:modified xsi:type="dcterms:W3CDTF">2019-10-27T09:32:33Z</dcterms:modified>
</cp:coreProperties>
</file>