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3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8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6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4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2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4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3BB5-4596-4C1C-863C-923EC1F9FA8C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1847-439A-4967-8411-FF7EC6077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679</a:t>
            </a:r>
            <a:br>
              <a:rPr lang="en-GB" b="1" dirty="0" smtClean="0"/>
            </a:br>
            <a:r>
              <a:rPr lang="en-GB" b="1" dirty="0" smtClean="0"/>
              <a:t> HE SHOWED ME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He showed me His hands</a:t>
            </a:r>
          </a:p>
          <a:p>
            <a:pPr marL="0" indent="0">
              <a:buNone/>
            </a:pPr>
            <a:r>
              <a:rPr lang="en-GB" sz="3600" b="1" dirty="0"/>
              <a:t>That were marred by my sinning,</a:t>
            </a:r>
          </a:p>
          <a:p>
            <a:pPr marL="0" indent="0">
              <a:buNone/>
            </a:pPr>
            <a:r>
              <a:rPr lang="en-GB" sz="3600" b="1" dirty="0"/>
              <a:t>He showed me His feet</a:t>
            </a:r>
          </a:p>
          <a:p>
            <a:pPr marL="0" indent="0">
              <a:buNone/>
            </a:pPr>
            <a:r>
              <a:rPr lang="en-GB" sz="3600" b="1" dirty="0"/>
              <a:t>That were nailed to the tree;</a:t>
            </a:r>
          </a:p>
          <a:p>
            <a:pPr marL="0" indent="0">
              <a:buNone/>
            </a:pPr>
            <a:r>
              <a:rPr lang="en-GB" sz="3600" b="1" dirty="0"/>
              <a:t>I then saw His brow and His side deeply</a:t>
            </a:r>
          </a:p>
          <a:p>
            <a:pPr marL="0" indent="0">
              <a:buNone/>
            </a:pPr>
            <a:r>
              <a:rPr lang="en-GB" sz="3600" b="1" dirty="0"/>
              <a:t>wounded,</a:t>
            </a:r>
          </a:p>
          <a:p>
            <a:pPr marL="0" indent="0">
              <a:buNone/>
            </a:pPr>
            <a:r>
              <a:rPr lang="en-GB" sz="3600" b="1" dirty="0"/>
              <a:t>And now I love Jesus and Jesus loves me.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5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679  HE SHOWED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679 HE SHOWED ME</dc:title>
  <dc:creator>JUDE-MAJASAN</dc:creator>
  <cp:lastModifiedBy>JUDE-MAJASAN</cp:lastModifiedBy>
  <cp:revision>2</cp:revision>
  <dcterms:created xsi:type="dcterms:W3CDTF">2011-11-23T02:47:14Z</dcterms:created>
  <dcterms:modified xsi:type="dcterms:W3CDTF">2011-11-23T02:50:12Z</dcterms:modified>
</cp:coreProperties>
</file>