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55" d="100"/>
          <a:sy n="55" d="100"/>
        </p:scale>
        <p:origin x="70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68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GREAT IS THY FAITHFULNESS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200329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“Great is Thy faithfulness,” O God </a:t>
            </a:r>
            <a:r>
              <a:rPr lang="en-US" sz="4400" b="1" dirty="0" smtClean="0"/>
              <a:t>my father</a:t>
            </a:r>
            <a:r>
              <a:rPr lang="en-US" sz="4400" b="1" dirty="0"/>
              <a:t>,</a:t>
            </a:r>
          </a:p>
          <a:p>
            <a:r>
              <a:rPr lang="en-US" sz="4400" b="1" dirty="0"/>
              <a:t>There is no shadow of turning with Thee;</a:t>
            </a:r>
          </a:p>
          <a:p>
            <a:r>
              <a:rPr lang="en-US" sz="4400" b="1" dirty="0"/>
              <a:t>Thou </a:t>
            </a:r>
            <a:r>
              <a:rPr lang="en-US" sz="4400" b="1" dirty="0" err="1" smtClean="0"/>
              <a:t>changest</a:t>
            </a:r>
            <a:r>
              <a:rPr lang="en-US" sz="4400" b="1" dirty="0" smtClean="0"/>
              <a:t> </a:t>
            </a:r>
            <a:r>
              <a:rPr lang="en-US" sz="4400" b="1" dirty="0"/>
              <a:t>not, Thy compassions, they fail not;</a:t>
            </a:r>
          </a:p>
          <a:p>
            <a:r>
              <a:rPr lang="en-US" sz="4400" b="1" dirty="0"/>
              <a:t>As Thou hast been Thou forever wilt be.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2306" y="671692"/>
            <a:ext cx="8915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CHORUS</a:t>
            </a:r>
          </a:p>
          <a:p>
            <a:r>
              <a:rPr lang="en-US" sz="4400" b="1" dirty="0" smtClean="0"/>
              <a:t>“Great is Thy Faithfulness! Great is thy faithfulness!”</a:t>
            </a:r>
          </a:p>
          <a:p>
            <a:r>
              <a:rPr lang="en-US" sz="4400" b="1" dirty="0" smtClean="0"/>
              <a:t>Morning by morning new mercies I see;</a:t>
            </a:r>
          </a:p>
          <a:p>
            <a:r>
              <a:rPr lang="en-US" sz="4400" b="1" dirty="0" smtClean="0"/>
              <a:t>All I have needed Thy hand hath provided;</a:t>
            </a:r>
          </a:p>
          <a:p>
            <a:r>
              <a:rPr lang="en-US" sz="4400" b="1" dirty="0" smtClean="0"/>
              <a:t>“Great is Thy faithfulness,” Lord, unto 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79480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Summer and winter, and springtime and harvest,</a:t>
            </a:r>
          </a:p>
          <a:p>
            <a:r>
              <a:rPr lang="en-US" sz="4400" b="1" dirty="0" smtClean="0"/>
              <a:t>Sun, moon and stars in their courses above,</a:t>
            </a:r>
          </a:p>
          <a:p>
            <a:r>
              <a:rPr lang="en-US" sz="4400" b="1" dirty="0" smtClean="0"/>
              <a:t>Join with all nature in manifold witness,</a:t>
            </a:r>
          </a:p>
          <a:p>
            <a:r>
              <a:rPr lang="en-US" sz="4400" b="1" dirty="0" smtClean="0"/>
              <a:t>To Thy great faithfulness, mercy and love.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1079480"/>
            <a:ext cx="8991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Pardon for sin and a peace that </a:t>
            </a:r>
            <a:r>
              <a:rPr lang="en-US" sz="4400" b="1" dirty="0" err="1" smtClean="0"/>
              <a:t>endureth</a:t>
            </a:r>
            <a:r>
              <a:rPr lang="en-US" sz="4400" b="1" dirty="0" smtClean="0"/>
              <a:t>,</a:t>
            </a:r>
          </a:p>
          <a:p>
            <a:r>
              <a:rPr lang="en-US" sz="4400" b="1" dirty="0" smtClean="0"/>
              <a:t>Thy own dear presence to cheer and to guide;</a:t>
            </a:r>
          </a:p>
          <a:p>
            <a:r>
              <a:rPr lang="en-US" sz="4400" b="1" dirty="0" smtClean="0"/>
              <a:t>Strength for today and bright hope for tomorrow,</a:t>
            </a:r>
          </a:p>
          <a:p>
            <a:r>
              <a:rPr lang="en-US" sz="4400" b="1" dirty="0" smtClean="0"/>
              <a:t>Blessings all mine, with ten thousand beside!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2462</TotalTime>
  <Words>159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76</cp:revision>
  <dcterms:created xsi:type="dcterms:W3CDTF">2010-08-26T04:29:37Z</dcterms:created>
  <dcterms:modified xsi:type="dcterms:W3CDTF">2018-11-11T10:26:54Z</dcterms:modified>
</cp:coreProperties>
</file>