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7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6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4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4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5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8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3C05A-5FE4-4D29-895E-273AB9CF7122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98EF-FDAC-47D5-A1AA-5839DD4E20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92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680 </a:t>
            </a:r>
            <a:br>
              <a:rPr lang="en-GB" b="1" dirty="0" smtClean="0"/>
            </a:br>
            <a:r>
              <a:rPr lang="en-GB" b="1" dirty="0" smtClean="0"/>
              <a:t>SEND THE FIRE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600" b="1" dirty="0"/>
              <a:t>Thou Christ of burning cleansing flame,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Thy blood bought gift today we claim,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Look down and see this waiting host,</a:t>
            </a:r>
          </a:p>
          <a:p>
            <a:pPr marL="0" indent="0">
              <a:buNone/>
            </a:pPr>
            <a:r>
              <a:rPr lang="en-GB" sz="3600" b="1" dirty="0"/>
              <a:t>Give us the promised Holy—Ghost,</a:t>
            </a:r>
          </a:p>
          <a:p>
            <a:pPr marL="0" indent="0">
              <a:buNone/>
            </a:pPr>
            <a:r>
              <a:rPr lang="en-GB" sz="3600" b="1" dirty="0"/>
              <a:t>We want another </a:t>
            </a:r>
            <a:r>
              <a:rPr lang="en-GB" sz="3600" b="1" dirty="0" err="1"/>
              <a:t>pentecost</a:t>
            </a:r>
            <a:r>
              <a:rPr lang="en-GB" sz="3600" b="1" dirty="0"/>
              <a:t>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206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6588" y="1125538"/>
            <a:ext cx="8507412" cy="5543550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God of Elijah hear our cry,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He’ll make us fit to live or die,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To burn up every trace of sin.</a:t>
            </a:r>
          </a:p>
          <a:p>
            <a:pPr marL="0" indent="0">
              <a:buNone/>
            </a:pPr>
            <a:r>
              <a:rPr lang="en-GB" sz="3600" b="1" dirty="0"/>
              <a:t>To bring the light and glory in,</a:t>
            </a:r>
          </a:p>
          <a:p>
            <a:pPr marL="0" indent="0">
              <a:buNone/>
            </a:pPr>
            <a:r>
              <a:rPr lang="en-GB" sz="3600" b="1" dirty="0"/>
              <a:t>The revolution now being,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0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08720"/>
            <a:ext cx="8229600" cy="5400675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 err="1"/>
              <a:t>‘Tis</a:t>
            </a:r>
            <a:r>
              <a:rPr lang="en-GB" sz="3600" b="1" dirty="0"/>
              <a:t> Fire we want, for fire we plead,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The Fire will meet our every need,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pPr marL="0" indent="0">
              <a:buNone/>
            </a:pPr>
            <a:r>
              <a:rPr lang="en-GB" sz="3600" b="1" dirty="0"/>
              <a:t>For strength to ever do the right,</a:t>
            </a:r>
          </a:p>
          <a:p>
            <a:pPr marL="0" indent="0">
              <a:buNone/>
            </a:pPr>
            <a:r>
              <a:rPr lang="en-GB" sz="3600" b="1" dirty="0"/>
              <a:t>For Grace to conquer in the fight,</a:t>
            </a:r>
          </a:p>
          <a:p>
            <a:pPr marL="0" indent="0">
              <a:buNone/>
            </a:pPr>
            <a:r>
              <a:rPr lang="en-GB" sz="3600" b="1" dirty="0"/>
              <a:t>For </a:t>
            </a:r>
            <a:r>
              <a:rPr lang="en-GB" sz="3600" b="1" dirty="0" err="1"/>
              <a:t>pow’r</a:t>
            </a:r>
            <a:r>
              <a:rPr lang="en-GB" sz="3600" b="1" dirty="0"/>
              <a:t> to walk the world in white,</a:t>
            </a:r>
          </a:p>
          <a:p>
            <a:pPr marL="0" indent="0">
              <a:buNone/>
            </a:pPr>
            <a:r>
              <a:rPr lang="en-GB" sz="3600" b="1" dirty="0"/>
              <a:t>Send the Fire (3x)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694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680  SEND THE FIRE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680 SEND THE FIRE</dc:title>
  <dc:creator>JUDE-MAJASAN</dc:creator>
  <cp:lastModifiedBy>JUDE-MAJASAN</cp:lastModifiedBy>
  <cp:revision>3</cp:revision>
  <dcterms:created xsi:type="dcterms:W3CDTF">2011-11-23T02:50:44Z</dcterms:created>
  <dcterms:modified xsi:type="dcterms:W3CDTF">2011-11-23T03:15:21Z</dcterms:modified>
</cp:coreProperties>
</file>