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9B52-B20B-42CF-AB00-E74C7C89204F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55A01-FF4D-4D47-8641-1C46E50B6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50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9B52-B20B-42CF-AB00-E74C7C89204F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55A01-FF4D-4D47-8641-1C46E50B6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49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9B52-B20B-42CF-AB00-E74C7C89204F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55A01-FF4D-4D47-8641-1C46E50B6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2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9B52-B20B-42CF-AB00-E74C7C89204F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55A01-FF4D-4D47-8641-1C46E50B6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63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9B52-B20B-42CF-AB00-E74C7C89204F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55A01-FF4D-4D47-8641-1C46E50B6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24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9B52-B20B-42CF-AB00-E74C7C89204F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55A01-FF4D-4D47-8641-1C46E50B6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57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9B52-B20B-42CF-AB00-E74C7C89204F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55A01-FF4D-4D47-8641-1C46E50B6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15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9B52-B20B-42CF-AB00-E74C7C89204F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55A01-FF4D-4D47-8641-1C46E50B6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84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9B52-B20B-42CF-AB00-E74C7C89204F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55A01-FF4D-4D47-8641-1C46E50B6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03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9B52-B20B-42CF-AB00-E74C7C89204F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55A01-FF4D-4D47-8641-1C46E50B6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6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9B52-B20B-42CF-AB00-E74C7C89204F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55A01-FF4D-4D47-8641-1C46E50B6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A9B52-B20B-42CF-AB00-E74C7C89204F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55A01-FF4D-4D47-8641-1C46E50B6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64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682</a:t>
            </a:r>
            <a:br>
              <a:rPr lang="en-GB" b="1" dirty="0" smtClean="0"/>
            </a:br>
            <a:r>
              <a:rPr lang="en-GB" b="1" dirty="0" smtClean="0"/>
              <a:t> THANK YOU LORD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Thank you Lord for saving my soul,</a:t>
            </a:r>
          </a:p>
          <a:p>
            <a:pPr marL="0" indent="0">
              <a:buNone/>
            </a:pPr>
            <a:r>
              <a:rPr lang="en-GB" sz="4400" b="1" dirty="0"/>
              <a:t>Thank you Lord for making me whole</a:t>
            </a:r>
          </a:p>
          <a:p>
            <a:pPr marL="0" indent="0">
              <a:buNone/>
            </a:pPr>
            <a:r>
              <a:rPr lang="en-GB" sz="4400" b="1" dirty="0"/>
              <a:t>Thank you Lord for giving to me,</a:t>
            </a:r>
          </a:p>
          <a:p>
            <a:pPr marL="0" indent="0">
              <a:buNone/>
            </a:pPr>
            <a:r>
              <a:rPr lang="en-GB" sz="4400" b="1" dirty="0"/>
              <a:t>Thy great salvation so full and free.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0159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682  THANK YOU LORD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682 THANK YOU LORD</dc:title>
  <dc:creator>JUDE-MAJASAN</dc:creator>
  <cp:lastModifiedBy>JUDE-MAJASAN</cp:lastModifiedBy>
  <cp:revision>2</cp:revision>
  <dcterms:created xsi:type="dcterms:W3CDTF">2011-11-23T03:16:07Z</dcterms:created>
  <dcterms:modified xsi:type="dcterms:W3CDTF">2011-11-23T03:18:58Z</dcterms:modified>
</cp:coreProperties>
</file>