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7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4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4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3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E21C-DE83-468A-BDC0-3F37FCBEB20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0C3C-1DBD-4C80-A128-2980D65ED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22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683</a:t>
            </a:r>
            <a:br>
              <a:rPr lang="en-GB" b="1" dirty="0" smtClean="0"/>
            </a:br>
            <a:r>
              <a:rPr lang="en-GB" b="1" dirty="0" smtClean="0"/>
              <a:t> PSALM 23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The Lord’s my Shepherd, I’ll not want</a:t>
            </a:r>
          </a:p>
          <a:p>
            <a:pPr marL="0" indent="0">
              <a:buNone/>
            </a:pPr>
            <a:r>
              <a:rPr lang="en-GB" sz="4400" b="1" dirty="0"/>
              <a:t>He make me down to lie</a:t>
            </a:r>
          </a:p>
          <a:p>
            <a:pPr marL="0" indent="0">
              <a:buNone/>
            </a:pPr>
            <a:r>
              <a:rPr lang="en-GB" sz="4400" b="1" dirty="0"/>
              <a:t>In pastures green He </a:t>
            </a:r>
            <a:r>
              <a:rPr lang="en-GB" sz="4400" b="1" dirty="0" err="1"/>
              <a:t>leadeth</a:t>
            </a:r>
            <a:r>
              <a:rPr lang="en-GB" sz="4400" b="1" dirty="0"/>
              <a:t> me</a:t>
            </a:r>
          </a:p>
          <a:p>
            <a:pPr marL="0" indent="0">
              <a:buNone/>
            </a:pPr>
            <a:r>
              <a:rPr lang="en-GB" sz="4400" b="1" dirty="0"/>
              <a:t>The quiet waters by.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50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My soul He doth restore again</a:t>
            </a:r>
          </a:p>
          <a:p>
            <a:pPr marL="0" indent="0">
              <a:buNone/>
            </a:pPr>
            <a:r>
              <a:rPr lang="en-GB" sz="4400" b="1" dirty="0"/>
              <a:t>And me to walk doth make</a:t>
            </a:r>
          </a:p>
          <a:p>
            <a:pPr marL="0" indent="0">
              <a:buNone/>
            </a:pPr>
            <a:r>
              <a:rPr lang="en-GB" sz="4400" b="1" dirty="0"/>
              <a:t>Within the paths of righteousness</a:t>
            </a:r>
          </a:p>
          <a:p>
            <a:pPr marL="0" indent="0">
              <a:buNone/>
            </a:pPr>
            <a:r>
              <a:rPr lang="en-GB" sz="4400" b="1" dirty="0" err="1"/>
              <a:t>Ev’n</a:t>
            </a:r>
            <a:r>
              <a:rPr lang="en-GB" sz="4400" b="1" dirty="0"/>
              <a:t> for His own Name’s sake.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7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Yea, though I walk in death’s dark vale</a:t>
            </a:r>
          </a:p>
          <a:p>
            <a:pPr marL="0" indent="0">
              <a:buNone/>
            </a:pPr>
            <a:r>
              <a:rPr lang="en-GB" sz="4400" b="1" dirty="0"/>
              <a:t>Yet will I fear none ill</a:t>
            </a:r>
          </a:p>
          <a:p>
            <a:pPr marL="0" indent="0">
              <a:buNone/>
            </a:pPr>
            <a:r>
              <a:rPr lang="en-GB" sz="4400" b="1" dirty="0"/>
              <a:t>For Thou art with me, and Thy rod</a:t>
            </a:r>
          </a:p>
          <a:p>
            <a:pPr marL="0" indent="0">
              <a:buNone/>
            </a:pPr>
            <a:r>
              <a:rPr lang="en-GB" sz="4400" b="1" dirty="0"/>
              <a:t>And staff me comfort still.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5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My table Thou hast furnished</a:t>
            </a:r>
          </a:p>
          <a:p>
            <a:pPr marL="0" indent="0">
              <a:buNone/>
            </a:pPr>
            <a:r>
              <a:rPr lang="en-GB" sz="4400" b="1" dirty="0"/>
              <a:t>In presence of my foes</a:t>
            </a:r>
          </a:p>
          <a:p>
            <a:pPr marL="0" indent="0">
              <a:buNone/>
            </a:pPr>
            <a:r>
              <a:rPr lang="en-GB" sz="4400" b="1" dirty="0"/>
              <a:t>My head Thou dost with oil anoint</a:t>
            </a:r>
          </a:p>
          <a:p>
            <a:pPr marL="0" indent="0">
              <a:buNone/>
            </a:pPr>
            <a:r>
              <a:rPr lang="en-GB" sz="4400" b="1" dirty="0"/>
              <a:t>And my cup overflows.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17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5801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Goodness and mercy all my life</a:t>
            </a:r>
          </a:p>
          <a:p>
            <a:pPr marL="0" indent="0">
              <a:buNone/>
            </a:pPr>
            <a:r>
              <a:rPr lang="en-GB" sz="4400" b="1" dirty="0"/>
              <a:t>Shall surely follow me</a:t>
            </a:r>
          </a:p>
          <a:p>
            <a:pPr marL="0" indent="0">
              <a:buNone/>
            </a:pPr>
            <a:r>
              <a:rPr lang="en-GB" sz="4400" b="1" dirty="0"/>
              <a:t>And in God’s house forevermore</a:t>
            </a:r>
          </a:p>
          <a:p>
            <a:pPr marL="0" indent="0">
              <a:buNone/>
            </a:pPr>
            <a:r>
              <a:rPr lang="en-GB" sz="4400" b="1" dirty="0"/>
              <a:t>My dwelling—place shall be.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59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683  PSALM 23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683 PSALM 23</dc:title>
  <dc:creator>JUDE-MAJASAN</dc:creator>
  <cp:lastModifiedBy>JUDE-MAJASAN</cp:lastModifiedBy>
  <cp:revision>2</cp:revision>
  <dcterms:created xsi:type="dcterms:W3CDTF">2011-11-23T03:19:08Z</dcterms:created>
  <dcterms:modified xsi:type="dcterms:W3CDTF">2011-11-23T03:26:00Z</dcterms:modified>
</cp:coreProperties>
</file>