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7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20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2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9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A721-564C-4497-A218-FDA56C08A03E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D482-2AF8-44B9-9C4D-11C6898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17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684</a:t>
            </a:r>
            <a:br>
              <a:rPr lang="en-GB" b="1" dirty="0" smtClean="0"/>
            </a:br>
            <a:r>
              <a:rPr lang="en-GB" b="1" dirty="0" smtClean="0"/>
              <a:t> TOUCHING JESUS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A woman tried man-y </a:t>
            </a:r>
            <a:r>
              <a:rPr lang="en-GB" sz="4400" b="1" dirty="0" err="1"/>
              <a:t>phy-si-cians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Yet grew worse, so to Jesus she came;</a:t>
            </a:r>
          </a:p>
          <a:p>
            <a:pPr marL="0" indent="0">
              <a:buNone/>
            </a:pPr>
            <a:r>
              <a:rPr lang="en-GB" sz="4400" b="1" dirty="0"/>
              <a:t>And when the crowd tried to restrain her,</a:t>
            </a:r>
          </a:p>
          <a:p>
            <a:pPr marL="0" indent="0">
              <a:buNone/>
            </a:pPr>
            <a:r>
              <a:rPr lang="en-GB" sz="4400" b="1" dirty="0"/>
              <a:t>She </a:t>
            </a:r>
            <a:r>
              <a:rPr lang="en-GB" sz="4400" b="1" dirty="0" err="1"/>
              <a:t>whis-pered</a:t>
            </a:r>
            <a:r>
              <a:rPr lang="en-GB" sz="4400" b="1" dirty="0"/>
              <a:t>, these word thro' her pain.</a:t>
            </a:r>
          </a:p>
          <a:p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84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07288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Touching Jesus is all that (really) matters,</a:t>
            </a:r>
          </a:p>
          <a:p>
            <a:pPr marL="0" indent="0">
              <a:buNone/>
            </a:pPr>
            <a:r>
              <a:rPr lang="en-GB" sz="4400" b="1" dirty="0"/>
              <a:t>Then your life will never be the same;</a:t>
            </a:r>
          </a:p>
          <a:p>
            <a:pPr marL="0" indent="0">
              <a:buNone/>
            </a:pPr>
            <a:r>
              <a:rPr lang="en-GB" sz="4400" b="1" dirty="0"/>
              <a:t>And there’s only one way to touch Him</a:t>
            </a:r>
          </a:p>
          <a:p>
            <a:pPr marL="0" indent="0">
              <a:buNone/>
            </a:pPr>
            <a:r>
              <a:rPr lang="en-GB" sz="4400" b="1" dirty="0"/>
              <a:t>Just believe when you call on His name.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3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063573"/>
            <a:ext cx="8229600" cy="5761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was bound when I knelt at that old altar,</a:t>
            </a:r>
          </a:p>
          <a:p>
            <a:pPr marL="0" indent="0">
              <a:buNone/>
            </a:pPr>
            <a:r>
              <a:rPr lang="en-GB" sz="4400" b="1" dirty="0"/>
              <a:t>But they said Je-sus! could meet </a:t>
            </a:r>
            <a:r>
              <a:rPr lang="en-GB" sz="4400" b="1" dirty="0" err="1"/>
              <a:t>ev</a:t>
            </a:r>
            <a:r>
              <a:rPr lang="en-GB" sz="4400" b="1" dirty="0"/>
              <a:t>-'</a:t>
            </a:r>
            <a:r>
              <a:rPr lang="en-GB" sz="4400" b="1" dirty="0" err="1"/>
              <a:t>ry</a:t>
            </a:r>
            <a:r>
              <a:rPr lang="en-GB" sz="4400" b="1" dirty="0"/>
              <a:t> need;</a:t>
            </a:r>
          </a:p>
          <a:p>
            <a:pPr marL="0" indent="0">
              <a:buNone/>
            </a:pPr>
            <a:r>
              <a:rPr lang="en-GB" sz="4400" b="1" dirty="0"/>
              <a:t>(And) when this </a:t>
            </a:r>
            <a:r>
              <a:rPr lang="en-GB" sz="4400" b="1" dirty="0" err="1"/>
              <a:t>pris</a:t>
            </a:r>
            <a:r>
              <a:rPr lang="en-GB" sz="4400" b="1" dirty="0"/>
              <a:t>-'</a:t>
            </a:r>
            <a:r>
              <a:rPr lang="en-GB" sz="4400" b="1" dirty="0" err="1"/>
              <a:t>ner</a:t>
            </a:r>
            <a:r>
              <a:rPr lang="en-GB" sz="4400" b="1" dirty="0"/>
              <a:t> could fin-'</a:t>
            </a:r>
            <a:r>
              <a:rPr lang="en-GB" sz="4400" b="1" dirty="0" err="1"/>
              <a:t>ly</a:t>
            </a:r>
            <a:r>
              <a:rPr lang="en-GB" sz="4400" b="1" dirty="0"/>
              <a:t> </a:t>
            </a:r>
            <a:r>
              <a:rPr lang="en-GB" sz="4400" b="1" dirty="0" smtClean="0"/>
              <a:t>touched Je-sus</a:t>
            </a:r>
            <a:r>
              <a:rPr lang="en-GB" sz="4400" b="1" dirty="0"/>
              <a:t>;</a:t>
            </a:r>
          </a:p>
          <a:p>
            <a:pPr marL="0" indent="0">
              <a:buNone/>
            </a:pPr>
            <a:r>
              <a:rPr lang="en-GB" sz="4400" b="1" dirty="0"/>
              <a:t>He set me free, praise his name! </a:t>
            </a:r>
            <a:r>
              <a:rPr lang="en-GB" sz="4400" b="1" dirty="0" smtClean="0"/>
              <a:t>I'm free indeed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7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684  TOUCHING JESUS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684 TOUCHING JESUS</dc:title>
  <dc:creator>JUDE-MAJASAN</dc:creator>
  <cp:lastModifiedBy>JUDE-MAJASAN</cp:lastModifiedBy>
  <cp:revision>3</cp:revision>
  <dcterms:created xsi:type="dcterms:W3CDTF">2011-11-23T03:26:12Z</dcterms:created>
  <dcterms:modified xsi:type="dcterms:W3CDTF">2011-11-23T03:40:44Z</dcterms:modified>
</cp:coreProperties>
</file>