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A62D-E757-448A-8102-FE99C0DFFBB8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26DF-F8E5-4E90-B2A2-A67F968FE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A62D-E757-448A-8102-FE99C0DFFBB8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26DF-F8E5-4E90-B2A2-A67F968FE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A62D-E757-448A-8102-FE99C0DFFBB8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26DF-F8E5-4E90-B2A2-A67F968FE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5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A62D-E757-448A-8102-FE99C0DFFBB8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26DF-F8E5-4E90-B2A2-A67F968FE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28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A62D-E757-448A-8102-FE99C0DFFBB8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26DF-F8E5-4E90-B2A2-A67F968FE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09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A62D-E757-448A-8102-FE99C0DFFBB8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26DF-F8E5-4E90-B2A2-A67F968FE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20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A62D-E757-448A-8102-FE99C0DFFBB8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26DF-F8E5-4E90-B2A2-A67F968FE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8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A62D-E757-448A-8102-FE99C0DFFBB8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26DF-F8E5-4E90-B2A2-A67F968FE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28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A62D-E757-448A-8102-FE99C0DFFBB8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26DF-F8E5-4E90-B2A2-A67F968FE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74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A62D-E757-448A-8102-FE99C0DFFBB8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26DF-F8E5-4E90-B2A2-A67F968FE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44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A62D-E757-448A-8102-FE99C0DFFBB8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26DF-F8E5-4E90-B2A2-A67F968FE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17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4A62D-E757-448A-8102-FE99C0DFFBB8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026DF-F8E5-4E90-B2A2-A67F968FE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86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685</a:t>
            </a:r>
            <a:br>
              <a:rPr lang="en-GB" b="1" dirty="0" smtClean="0"/>
            </a:br>
            <a:r>
              <a:rPr lang="en-GB" b="1" dirty="0" smtClean="0"/>
              <a:t> ETERNAL REST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256584"/>
          </a:xfrm>
        </p:spPr>
        <p:txBody>
          <a:bodyPr/>
          <a:lstStyle/>
          <a:p>
            <a:pPr marL="0" indent="0">
              <a:buNone/>
            </a:pPr>
            <a:r>
              <a:rPr lang="en-GB" sz="3600" b="1" dirty="0"/>
              <a:t>Time’s clock is striking the hour,</a:t>
            </a:r>
          </a:p>
          <a:p>
            <a:pPr marL="0" indent="0">
              <a:buNone/>
            </a:pPr>
            <a:r>
              <a:rPr lang="en-GB" sz="3600" b="1" dirty="0"/>
              <a:t>Jesus will soon descend,</a:t>
            </a:r>
          </a:p>
          <a:p>
            <a:pPr marL="0" indent="0">
              <a:buNone/>
            </a:pPr>
            <a:r>
              <a:rPr lang="en-GB" sz="3600" b="1" dirty="0"/>
              <a:t>Clothed in the garments of power,</a:t>
            </a:r>
          </a:p>
          <a:p>
            <a:pPr marL="0" indent="0">
              <a:buNone/>
            </a:pPr>
            <a:r>
              <a:rPr lang="en-GB" sz="3600" b="1" dirty="0"/>
              <a:t>The reign of sin to end,</a:t>
            </a:r>
          </a:p>
          <a:p>
            <a:pPr marL="0" indent="0">
              <a:buNone/>
            </a:pPr>
            <a:r>
              <a:rPr lang="en-GB" sz="3600" b="1" dirty="0"/>
              <a:t>Then will this anthem be ringing,</a:t>
            </a:r>
          </a:p>
          <a:p>
            <a:pPr marL="0" indent="0">
              <a:buNone/>
            </a:pPr>
            <a:r>
              <a:rPr lang="en-GB" sz="3600" b="1" dirty="0"/>
              <a:t>Like to a mighty flood,</a:t>
            </a:r>
          </a:p>
          <a:p>
            <a:pPr marL="0" indent="0">
              <a:buNone/>
            </a:pPr>
            <a:r>
              <a:rPr lang="en-GB" sz="3600" b="1" dirty="0"/>
              <a:t>Then ‘round the throne we’ll be singing,</a:t>
            </a:r>
          </a:p>
          <a:p>
            <a:pPr marL="0" indent="0">
              <a:buNone/>
            </a:pPr>
            <a:r>
              <a:rPr lang="en-GB" sz="3600" b="1" dirty="0"/>
              <a:t>Glory and praise to God.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811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328592"/>
          </a:xfrm>
        </p:spPr>
        <p:txBody>
          <a:bodyPr/>
          <a:lstStyle/>
          <a:p>
            <a:pPr marL="0" indent="0">
              <a:buNone/>
            </a:pPr>
            <a:r>
              <a:rPr lang="en-GB" sz="3600" b="1" dirty="0"/>
              <a:t>Glory, Glory to God!</a:t>
            </a:r>
          </a:p>
          <a:p>
            <a:pPr marL="0" indent="0">
              <a:buNone/>
            </a:pPr>
            <a:r>
              <a:rPr lang="en-GB" sz="3600" b="1" dirty="0"/>
              <a:t>Thus will the ransomed sing!</a:t>
            </a:r>
          </a:p>
          <a:p>
            <a:pPr marL="0" indent="0">
              <a:buNone/>
            </a:pPr>
            <a:r>
              <a:rPr lang="en-GB" sz="3600" b="1" dirty="0"/>
              <a:t>Glory, Glory to God!</a:t>
            </a:r>
          </a:p>
          <a:p>
            <a:pPr marL="0" indent="0">
              <a:buNone/>
            </a:pPr>
            <a:r>
              <a:rPr lang="en-GB" sz="3600" b="1" dirty="0"/>
              <a:t>The everlasting king!</a:t>
            </a:r>
          </a:p>
          <a:p>
            <a:pPr marL="0" indent="0">
              <a:buNone/>
            </a:pPr>
            <a:r>
              <a:rPr lang="en-GB" sz="3600" b="1" dirty="0"/>
              <a:t>Praise Him, alleluia!</a:t>
            </a:r>
          </a:p>
          <a:p>
            <a:pPr marL="0" indent="0">
              <a:buNone/>
            </a:pPr>
            <a:r>
              <a:rPr lang="en-GB" sz="3600" b="1" dirty="0"/>
              <a:t>To that eternal sphere,</a:t>
            </a:r>
          </a:p>
          <a:p>
            <a:pPr marL="0" indent="0">
              <a:buNone/>
            </a:pPr>
            <a:r>
              <a:rPr lang="en-GB" sz="3600" b="1" dirty="0"/>
              <a:t>We are waiting for our translating,</a:t>
            </a:r>
          </a:p>
          <a:p>
            <a:pPr marL="0" indent="0">
              <a:buNone/>
            </a:pPr>
            <a:r>
              <a:rPr lang="en-GB" sz="3600" b="1" dirty="0"/>
              <a:t>The time is near.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604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7544" y="1007159"/>
            <a:ext cx="8507412" cy="57610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b="1" dirty="0"/>
              <a:t>In those bright mansions supernal,</a:t>
            </a:r>
          </a:p>
          <a:p>
            <a:pPr marL="0" indent="0">
              <a:buNone/>
            </a:pPr>
            <a:r>
              <a:rPr lang="en-GB" sz="4000" b="1" dirty="0"/>
              <a:t>Death cannot enter there,</a:t>
            </a:r>
          </a:p>
          <a:p>
            <a:pPr marL="0" indent="0">
              <a:buNone/>
            </a:pPr>
            <a:r>
              <a:rPr lang="en-GB" sz="4000" b="1" dirty="0"/>
              <a:t>Ages on ages eternal,</a:t>
            </a:r>
          </a:p>
          <a:p>
            <a:pPr marL="0" indent="0">
              <a:buNone/>
            </a:pPr>
            <a:r>
              <a:rPr lang="en-GB" sz="4000" b="1" dirty="0"/>
              <a:t>His likeness we shall bear,</a:t>
            </a:r>
          </a:p>
          <a:p>
            <a:pPr marL="0" indent="0">
              <a:buNone/>
            </a:pPr>
            <a:r>
              <a:rPr lang="en-GB" sz="4000" b="1" dirty="0"/>
              <a:t>Then will the once broken hearted,</a:t>
            </a:r>
          </a:p>
          <a:p>
            <a:pPr marL="0" indent="0">
              <a:buNone/>
            </a:pPr>
            <a:r>
              <a:rPr lang="en-GB" sz="4000" b="1" dirty="0"/>
              <a:t>Rest in the Spirit know,</a:t>
            </a:r>
          </a:p>
          <a:p>
            <a:pPr marL="0" indent="0">
              <a:buNone/>
            </a:pPr>
            <a:r>
              <a:rPr lang="en-GB" sz="4000" b="1" dirty="0"/>
              <a:t>Sorrow forever departed,</a:t>
            </a:r>
          </a:p>
          <a:p>
            <a:pPr marL="0" indent="0">
              <a:buNone/>
            </a:pPr>
            <a:r>
              <a:rPr lang="en-GB" sz="4000" b="1" dirty="0"/>
              <a:t>Gladness shall overflow.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191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836712"/>
            <a:ext cx="8229600" cy="568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b="1" dirty="0"/>
              <a:t>Sighing forever is ended,</a:t>
            </a:r>
          </a:p>
          <a:p>
            <a:pPr marL="0" indent="0">
              <a:buNone/>
            </a:pPr>
            <a:r>
              <a:rPr lang="en-GB" sz="4000" b="1" dirty="0"/>
              <a:t>Foes shall oppress no more,</a:t>
            </a:r>
          </a:p>
          <a:p>
            <a:pPr marL="0" indent="0">
              <a:buNone/>
            </a:pPr>
            <a:r>
              <a:rPr lang="en-GB" sz="4000" b="1" dirty="0"/>
              <a:t>Voices in worship are blended,</a:t>
            </a:r>
          </a:p>
          <a:p>
            <a:pPr marL="0" indent="0">
              <a:buNone/>
            </a:pPr>
            <a:r>
              <a:rPr lang="en-GB" sz="4000" b="1" dirty="0"/>
              <a:t>To Him whom all adore,</a:t>
            </a:r>
          </a:p>
          <a:p>
            <a:pPr marL="0" indent="0">
              <a:buNone/>
            </a:pPr>
            <a:r>
              <a:rPr lang="en-GB" sz="4000" b="1" dirty="0"/>
              <a:t>Bathed in the light soft and tender,</a:t>
            </a:r>
          </a:p>
          <a:p>
            <a:pPr marL="0" indent="0">
              <a:buNone/>
            </a:pPr>
            <a:r>
              <a:rPr lang="en-GB" sz="4000" b="1" dirty="0"/>
              <a:t>Sealed for eternity,</a:t>
            </a:r>
          </a:p>
          <a:p>
            <a:pPr marL="0" indent="0">
              <a:buNone/>
            </a:pPr>
            <a:r>
              <a:rPr lang="en-GB" sz="4000" b="1" dirty="0"/>
              <a:t>Praise to the Lamb we will render,</a:t>
            </a:r>
          </a:p>
          <a:p>
            <a:pPr marL="0" indent="0">
              <a:buNone/>
            </a:pPr>
            <a:r>
              <a:rPr lang="en-GB" sz="4000" b="1" dirty="0"/>
              <a:t>Worthy of Praise is He.</a:t>
            </a: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238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192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685  ETERNAL REST</vt:lpstr>
      <vt:lpstr>CHORUS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685 ETERNAL REST</dc:title>
  <dc:creator>JUDE-MAJASAN</dc:creator>
  <cp:lastModifiedBy>JUDE-MAJASAN</cp:lastModifiedBy>
  <cp:revision>2</cp:revision>
  <dcterms:created xsi:type="dcterms:W3CDTF">2011-11-23T03:40:56Z</dcterms:created>
  <dcterms:modified xsi:type="dcterms:W3CDTF">2011-11-23T03:47:39Z</dcterms:modified>
</cp:coreProperties>
</file>