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48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8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3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95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68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76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8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AC29-F3BC-45F0-AB8C-71488F6DEFE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2E7E-54BB-422B-871D-DDE08ADCF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2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686 </a:t>
            </a:r>
            <a:br>
              <a:rPr lang="en-GB" b="1" dirty="0" smtClean="0"/>
            </a:br>
            <a:r>
              <a:rPr lang="en-GB" b="1" dirty="0" smtClean="0"/>
              <a:t>FALLING IN LOVE WITH HIM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When I first fell in love with Jesus</a:t>
            </a:r>
          </a:p>
          <a:p>
            <a:pPr marL="0" indent="0">
              <a:buNone/>
            </a:pPr>
            <a:r>
              <a:rPr lang="en-GB" sz="3600" b="1" dirty="0" smtClean="0"/>
              <a:t>I gave Him all my heart</a:t>
            </a:r>
          </a:p>
          <a:p>
            <a:pPr marL="0" indent="0">
              <a:buNone/>
            </a:pPr>
            <a:r>
              <a:rPr lang="en-GB" sz="3600" b="1" dirty="0" smtClean="0"/>
              <a:t>I thought I could not love Him more</a:t>
            </a:r>
          </a:p>
          <a:p>
            <a:pPr marL="0" indent="0">
              <a:buNone/>
            </a:pPr>
            <a:r>
              <a:rPr lang="en-GB" sz="3600" b="1" dirty="0" smtClean="0"/>
              <a:t>Than I did right from the start</a:t>
            </a:r>
          </a:p>
          <a:p>
            <a:pPr marL="0" indent="0">
              <a:buNone/>
            </a:pPr>
            <a:r>
              <a:rPr lang="en-GB" sz="3600" b="1" dirty="0" smtClean="0"/>
              <a:t>But when I looked back over the mountain</a:t>
            </a:r>
          </a:p>
          <a:p>
            <a:pPr marL="0" indent="0">
              <a:buNone/>
            </a:pPr>
            <a:r>
              <a:rPr lang="en-GB" sz="3600" b="1" dirty="0" smtClean="0"/>
              <a:t>And the life that I lived </a:t>
            </a:r>
          </a:p>
          <a:p>
            <a:pPr marL="0" indent="0">
              <a:buNone/>
            </a:pPr>
            <a:r>
              <a:rPr lang="en-GB" sz="3600" b="1" dirty="0" smtClean="0"/>
              <a:t>It makes me know I love Him more</a:t>
            </a:r>
          </a:p>
          <a:p>
            <a:pPr marL="0" indent="0">
              <a:buNone/>
            </a:pPr>
            <a:r>
              <a:rPr lang="en-GB" sz="3600" b="1" dirty="0" smtClean="0"/>
              <a:t>More than I did then.</a:t>
            </a:r>
            <a:endParaRPr lang="en-GB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82047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I keep falling in love with Him</a:t>
            </a:r>
          </a:p>
          <a:p>
            <a:pPr marL="0" indent="0">
              <a:buNone/>
            </a:pPr>
            <a:r>
              <a:rPr lang="en-GB" sz="3600" b="1" dirty="0"/>
              <a:t>Over and over and over and over again</a:t>
            </a:r>
          </a:p>
          <a:p>
            <a:pPr marL="0" indent="0">
              <a:buNone/>
            </a:pPr>
            <a:r>
              <a:rPr lang="en-GB" sz="3600" b="1" dirty="0"/>
              <a:t>I keep falling in love with Him</a:t>
            </a:r>
          </a:p>
          <a:p>
            <a:pPr marL="0" indent="0">
              <a:buNone/>
            </a:pPr>
            <a:r>
              <a:rPr lang="en-GB" sz="3600" b="1" dirty="0"/>
              <a:t>Over and over and over and over again</a:t>
            </a:r>
          </a:p>
          <a:p>
            <a:pPr marL="0" indent="0">
              <a:buNone/>
            </a:pPr>
            <a:r>
              <a:rPr lang="en-GB" sz="3600" b="1" dirty="0"/>
              <a:t>It gets sweeter and sweeter as the days go by</a:t>
            </a:r>
          </a:p>
          <a:p>
            <a:pPr marL="0" indent="0">
              <a:buNone/>
            </a:pPr>
            <a:r>
              <a:rPr lang="en-GB" sz="3600" b="1" dirty="0"/>
              <a:t>O what a love between my Lord and I</a:t>
            </a:r>
          </a:p>
          <a:p>
            <a:pPr marL="0" indent="0">
              <a:buNone/>
            </a:pPr>
            <a:r>
              <a:rPr lang="en-GB" sz="3600" b="1" dirty="0"/>
              <a:t>I keep falling in love with Him</a:t>
            </a:r>
          </a:p>
          <a:p>
            <a:pPr marL="0" indent="0">
              <a:buNone/>
            </a:pPr>
            <a:r>
              <a:rPr lang="en-GB" sz="3600" b="1" dirty="0"/>
              <a:t>Over and over and over and over again.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9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His name is Jesus, Jesus</a:t>
            </a:r>
          </a:p>
          <a:p>
            <a:pPr marL="0" indent="0">
              <a:buNone/>
            </a:pPr>
            <a:r>
              <a:rPr lang="en-GB" sz="4400" b="1" dirty="0"/>
              <a:t>Sad hearts weep no more</a:t>
            </a:r>
          </a:p>
          <a:p>
            <a:pPr marL="0" indent="0">
              <a:buNone/>
            </a:pPr>
            <a:r>
              <a:rPr lang="en-GB" sz="4400" b="1" dirty="0"/>
              <a:t>He has healed the broken hearted</a:t>
            </a:r>
          </a:p>
          <a:p>
            <a:pPr marL="0" indent="0">
              <a:buNone/>
            </a:pPr>
            <a:r>
              <a:rPr lang="en-GB" sz="4400" b="1" dirty="0"/>
              <a:t>Open wide the prison’s door</a:t>
            </a:r>
          </a:p>
          <a:p>
            <a:pPr marL="0" indent="0">
              <a:buNone/>
            </a:pPr>
            <a:r>
              <a:rPr lang="en-GB" sz="4400" b="1" dirty="0"/>
              <a:t>He is able to deliver evermore.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153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686  FALLING IN LOVE WITH HIM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686 FALLING IN LOVE WITH HIM</dc:title>
  <dc:creator>JUDE-MAJASAN</dc:creator>
  <cp:lastModifiedBy>JUDE-MAJASAN</cp:lastModifiedBy>
  <cp:revision>2</cp:revision>
  <dcterms:created xsi:type="dcterms:W3CDTF">2011-11-25T01:17:49Z</dcterms:created>
  <dcterms:modified xsi:type="dcterms:W3CDTF">2011-11-25T01:27:59Z</dcterms:modified>
</cp:coreProperties>
</file>